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6" r:id="rId28"/>
    <p:sldId id="282" r:id="rId29"/>
    <p:sldId id="283" r:id="rId30"/>
    <p:sldId id="284" r:id="rId31"/>
    <p:sldId id="285" r:id="rId32"/>
    <p:sldId id="286" r:id="rId33"/>
    <p:sldId id="304" r:id="rId34"/>
    <p:sldId id="287" r:id="rId35"/>
    <p:sldId id="288" r:id="rId36"/>
    <p:sldId id="289" r:id="rId37"/>
    <p:sldId id="290" r:id="rId38"/>
    <p:sldId id="291" r:id="rId39"/>
    <p:sldId id="305" r:id="rId40"/>
    <p:sldId id="292" r:id="rId41"/>
    <p:sldId id="293" r:id="rId42"/>
    <p:sldId id="294" r:id="rId43"/>
    <p:sldId id="307" r:id="rId44"/>
    <p:sldId id="295" r:id="rId45"/>
    <p:sldId id="296" r:id="rId46"/>
    <p:sldId id="297" r:id="rId47"/>
    <p:sldId id="298" r:id="rId48"/>
    <p:sldId id="299" r:id="rId49"/>
    <p:sldId id="308" r:id="rId50"/>
    <p:sldId id="309" r:id="rId51"/>
    <p:sldId id="302" r:id="rId52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79" autoAdjust="0"/>
  </p:normalViewPr>
  <p:slideViewPr>
    <p:cSldViewPr>
      <p:cViewPr varScale="1">
        <p:scale>
          <a:sx n="95" d="100"/>
          <a:sy n="95" d="100"/>
        </p:scale>
        <p:origin x="20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73C1F-B8D6-469D-8D58-E16EF7F754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6ECE5EC-08BC-401D-9FF5-84358A14C095}">
      <dgm:prSet phldrT="[Tekst]"/>
      <dgm:spPr/>
      <dgm:t>
        <a:bodyPr/>
        <a:lstStyle/>
        <a:p>
          <a:r>
            <a:rPr lang="nl-BE"/>
            <a:t>CEO</a:t>
          </a:r>
        </a:p>
      </dgm:t>
    </dgm:pt>
    <dgm:pt modelId="{BE60F0E9-C4F3-42EB-A5E4-5B4C7652252B}" type="parTrans" cxnId="{2D500B5D-3386-45B7-9196-BD0330B3BCBC}">
      <dgm:prSet/>
      <dgm:spPr/>
      <dgm:t>
        <a:bodyPr/>
        <a:lstStyle/>
        <a:p>
          <a:endParaRPr lang="nl-BE"/>
        </a:p>
      </dgm:t>
    </dgm:pt>
    <dgm:pt modelId="{27CEC922-7B2C-4A61-B3E2-F888B0060038}" type="sibTrans" cxnId="{2D500B5D-3386-45B7-9196-BD0330B3BCBC}">
      <dgm:prSet/>
      <dgm:spPr/>
      <dgm:t>
        <a:bodyPr/>
        <a:lstStyle/>
        <a:p>
          <a:endParaRPr lang="nl-BE"/>
        </a:p>
      </dgm:t>
    </dgm:pt>
    <dgm:pt modelId="{0B346A9C-6752-4F6E-A95B-CBD436502EEA}">
      <dgm:prSet phldrT="[Tekst]"/>
      <dgm:spPr/>
      <dgm:t>
        <a:bodyPr/>
        <a:lstStyle/>
        <a:p>
          <a:r>
            <a:rPr lang="nl-BE"/>
            <a:t>Research en development</a:t>
          </a:r>
        </a:p>
      </dgm:t>
    </dgm:pt>
    <dgm:pt modelId="{2EF158A8-4E4A-4815-B92A-FA14A5BBCB20}" type="parTrans" cxnId="{41979950-09BC-442A-9FA8-0C5A8774B8B6}">
      <dgm:prSet/>
      <dgm:spPr/>
      <dgm:t>
        <a:bodyPr/>
        <a:lstStyle/>
        <a:p>
          <a:endParaRPr lang="nl-BE"/>
        </a:p>
      </dgm:t>
    </dgm:pt>
    <dgm:pt modelId="{AE2DB2E4-D6E9-49E1-9CA7-460522189BAD}" type="sibTrans" cxnId="{41979950-09BC-442A-9FA8-0C5A8774B8B6}">
      <dgm:prSet/>
      <dgm:spPr/>
      <dgm:t>
        <a:bodyPr/>
        <a:lstStyle/>
        <a:p>
          <a:endParaRPr lang="nl-BE"/>
        </a:p>
      </dgm:t>
    </dgm:pt>
    <dgm:pt modelId="{B1C9CFAB-46E0-498C-9C8D-0A12CB0FC64B}">
      <dgm:prSet phldrT="[Tekst]"/>
      <dgm:spPr/>
      <dgm:t>
        <a:bodyPr/>
        <a:lstStyle/>
        <a:p>
          <a:r>
            <a:rPr lang="nl-BE"/>
            <a:t>Hoofd verkoop</a:t>
          </a:r>
        </a:p>
      </dgm:t>
    </dgm:pt>
    <dgm:pt modelId="{2D773B87-60CD-41E2-8ADE-53A1F05777E5}" type="parTrans" cxnId="{8A60A69C-C99E-45BB-8A58-953B2CDEAC4A}">
      <dgm:prSet/>
      <dgm:spPr/>
      <dgm:t>
        <a:bodyPr/>
        <a:lstStyle/>
        <a:p>
          <a:endParaRPr lang="nl-BE"/>
        </a:p>
      </dgm:t>
    </dgm:pt>
    <dgm:pt modelId="{A6A4FA97-4146-4A11-9146-572A4C8DD46D}" type="sibTrans" cxnId="{8A60A69C-C99E-45BB-8A58-953B2CDEAC4A}">
      <dgm:prSet/>
      <dgm:spPr/>
      <dgm:t>
        <a:bodyPr/>
        <a:lstStyle/>
        <a:p>
          <a:endParaRPr lang="nl-BE"/>
        </a:p>
      </dgm:t>
    </dgm:pt>
    <dgm:pt modelId="{74CD997C-A8FA-479B-956B-A9872ABC5E98}">
      <dgm:prSet phldrT="[Tekst]"/>
      <dgm:spPr/>
      <dgm:t>
        <a:bodyPr/>
        <a:lstStyle/>
        <a:p>
          <a:r>
            <a:rPr lang="nl-BE"/>
            <a:t>Productiehal B</a:t>
          </a:r>
        </a:p>
      </dgm:t>
    </dgm:pt>
    <dgm:pt modelId="{9182DAF6-4BDC-458B-9ED8-7E33F093DDC1}" type="parTrans" cxnId="{1BE9B245-E70A-4E07-8BCE-EF2A1274F46B}">
      <dgm:prSet/>
      <dgm:spPr/>
      <dgm:t>
        <a:bodyPr/>
        <a:lstStyle/>
        <a:p>
          <a:endParaRPr lang="nl-BE"/>
        </a:p>
      </dgm:t>
    </dgm:pt>
    <dgm:pt modelId="{4B7F225E-D785-4C15-B8AB-9A997FDBFB4F}" type="sibTrans" cxnId="{1BE9B245-E70A-4E07-8BCE-EF2A1274F46B}">
      <dgm:prSet/>
      <dgm:spPr/>
      <dgm:t>
        <a:bodyPr/>
        <a:lstStyle/>
        <a:p>
          <a:endParaRPr lang="nl-BE"/>
        </a:p>
      </dgm:t>
    </dgm:pt>
    <dgm:pt modelId="{F206B1FB-BBBD-4107-BEB6-6A394052FD6C}">
      <dgm:prSet phldrT="[Tekst]"/>
      <dgm:spPr/>
      <dgm:t>
        <a:bodyPr/>
        <a:lstStyle/>
        <a:p>
          <a:r>
            <a:rPr lang="nl-BE"/>
            <a:t>Productiehal A</a:t>
          </a:r>
        </a:p>
      </dgm:t>
    </dgm:pt>
    <dgm:pt modelId="{4F8C96A6-8628-40D9-9039-B05E8FF86586}" type="parTrans" cxnId="{B2AD2D51-9982-4281-BA25-86FBF4333C60}">
      <dgm:prSet/>
      <dgm:spPr/>
      <dgm:t>
        <a:bodyPr/>
        <a:lstStyle/>
        <a:p>
          <a:endParaRPr lang="nl-BE"/>
        </a:p>
      </dgm:t>
    </dgm:pt>
    <dgm:pt modelId="{830A6A9B-6530-4549-938B-2F763FC0727D}" type="sibTrans" cxnId="{B2AD2D51-9982-4281-BA25-86FBF4333C60}">
      <dgm:prSet/>
      <dgm:spPr/>
      <dgm:t>
        <a:bodyPr/>
        <a:lstStyle/>
        <a:p>
          <a:endParaRPr lang="nl-BE"/>
        </a:p>
      </dgm:t>
    </dgm:pt>
    <dgm:pt modelId="{1209D41C-16BD-43C4-A086-5E0F346BB384}">
      <dgm:prSet phldrT="[Tekst]"/>
      <dgm:spPr/>
      <dgm:t>
        <a:bodyPr/>
        <a:lstStyle/>
        <a:p>
          <a:r>
            <a:rPr lang="nl-BE"/>
            <a:t>Productiehal C </a:t>
          </a:r>
        </a:p>
      </dgm:t>
    </dgm:pt>
    <dgm:pt modelId="{E3C2DAA5-C473-4137-AF45-C308FE30C7E2}" type="parTrans" cxnId="{0F5C6B7F-D74E-4B02-9484-20335FCEC845}">
      <dgm:prSet/>
      <dgm:spPr/>
      <dgm:t>
        <a:bodyPr/>
        <a:lstStyle/>
        <a:p>
          <a:endParaRPr lang="nl-BE"/>
        </a:p>
      </dgm:t>
    </dgm:pt>
    <dgm:pt modelId="{D250B179-8EDF-46C1-94A2-66AF6911A2ED}" type="sibTrans" cxnId="{0F5C6B7F-D74E-4B02-9484-20335FCEC845}">
      <dgm:prSet/>
      <dgm:spPr/>
      <dgm:t>
        <a:bodyPr/>
        <a:lstStyle/>
        <a:p>
          <a:endParaRPr lang="nl-BE"/>
        </a:p>
      </dgm:t>
    </dgm:pt>
    <dgm:pt modelId="{6AC593C7-0952-482E-B61A-F298D6C7C65A}">
      <dgm:prSet phldrT="[Tekst]"/>
      <dgm:spPr/>
      <dgm:t>
        <a:bodyPr/>
        <a:lstStyle/>
        <a:p>
          <a:r>
            <a:rPr lang="nl-BE"/>
            <a:t>Hoofd productie</a:t>
          </a:r>
        </a:p>
      </dgm:t>
    </dgm:pt>
    <dgm:pt modelId="{DC4D44EA-1786-47A4-A670-A58C1D4246BE}" type="sibTrans" cxnId="{5EEC6D71-C808-416A-A248-519F0D7E8796}">
      <dgm:prSet/>
      <dgm:spPr/>
      <dgm:t>
        <a:bodyPr/>
        <a:lstStyle/>
        <a:p>
          <a:endParaRPr lang="nl-BE"/>
        </a:p>
      </dgm:t>
    </dgm:pt>
    <dgm:pt modelId="{570A80BC-B327-42B5-B711-EF86AE7403F7}" type="parTrans" cxnId="{5EEC6D71-C808-416A-A248-519F0D7E8796}">
      <dgm:prSet/>
      <dgm:spPr/>
      <dgm:t>
        <a:bodyPr/>
        <a:lstStyle/>
        <a:p>
          <a:endParaRPr lang="nl-BE"/>
        </a:p>
      </dgm:t>
    </dgm:pt>
    <dgm:pt modelId="{E1D7992F-8BA3-4085-A13D-1AFB5633C5B4}" type="pres">
      <dgm:prSet presAssocID="{A6873C1F-B8D6-469D-8D58-E16EF7F754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1C5E97-7376-49DC-93A0-502618AE2975}" type="pres">
      <dgm:prSet presAssocID="{46ECE5EC-08BC-401D-9FF5-84358A14C095}" presName="hierRoot1" presStyleCnt="0"/>
      <dgm:spPr/>
    </dgm:pt>
    <dgm:pt modelId="{31D874C5-9E59-48F3-991F-857627DA1118}" type="pres">
      <dgm:prSet presAssocID="{46ECE5EC-08BC-401D-9FF5-84358A14C095}" presName="composite" presStyleCnt="0"/>
      <dgm:spPr/>
    </dgm:pt>
    <dgm:pt modelId="{A2BB5C4F-D939-4D5F-B54B-1827D6F0A664}" type="pres">
      <dgm:prSet presAssocID="{46ECE5EC-08BC-401D-9FF5-84358A14C095}" presName="background" presStyleLbl="node0" presStyleIdx="0" presStyleCnt="1"/>
      <dgm:spPr/>
    </dgm:pt>
    <dgm:pt modelId="{C3E9EE4D-E6CC-4DD6-922C-8E5547ED687A}" type="pres">
      <dgm:prSet presAssocID="{46ECE5EC-08BC-401D-9FF5-84358A14C095}" presName="text" presStyleLbl="fgAcc0" presStyleIdx="0" presStyleCnt="1">
        <dgm:presLayoutVars>
          <dgm:chPref val="3"/>
        </dgm:presLayoutVars>
      </dgm:prSet>
      <dgm:spPr/>
    </dgm:pt>
    <dgm:pt modelId="{6B2A767B-3912-46F3-86F5-093D851D3EBE}" type="pres">
      <dgm:prSet presAssocID="{46ECE5EC-08BC-401D-9FF5-84358A14C095}" presName="hierChild2" presStyleCnt="0"/>
      <dgm:spPr/>
    </dgm:pt>
    <dgm:pt modelId="{0CE18ED1-9D18-4232-A36E-AD3A3A2795A2}" type="pres">
      <dgm:prSet presAssocID="{2EF158A8-4E4A-4815-B92A-FA14A5BBCB20}" presName="Name10" presStyleLbl="parChTrans1D2" presStyleIdx="0" presStyleCnt="3"/>
      <dgm:spPr/>
    </dgm:pt>
    <dgm:pt modelId="{95BB7BAB-0202-42AB-8A18-A2391E320769}" type="pres">
      <dgm:prSet presAssocID="{0B346A9C-6752-4F6E-A95B-CBD436502EEA}" presName="hierRoot2" presStyleCnt="0"/>
      <dgm:spPr/>
    </dgm:pt>
    <dgm:pt modelId="{4DB60F17-7E48-47F1-9DF1-6B714B63E541}" type="pres">
      <dgm:prSet presAssocID="{0B346A9C-6752-4F6E-A95B-CBD436502EEA}" presName="composite2" presStyleCnt="0"/>
      <dgm:spPr/>
    </dgm:pt>
    <dgm:pt modelId="{A1742C45-5F68-40F2-AB44-C5C3829509A7}" type="pres">
      <dgm:prSet presAssocID="{0B346A9C-6752-4F6E-A95B-CBD436502EEA}" presName="background2" presStyleLbl="node2" presStyleIdx="0" presStyleCnt="3"/>
      <dgm:spPr/>
    </dgm:pt>
    <dgm:pt modelId="{6B7EBBFC-9989-47CC-B550-30435CA594B0}" type="pres">
      <dgm:prSet presAssocID="{0B346A9C-6752-4F6E-A95B-CBD436502EEA}" presName="text2" presStyleLbl="fgAcc2" presStyleIdx="0" presStyleCnt="3" custLinFactNeighborX="-97991" custLinFactNeighborY="-3392">
        <dgm:presLayoutVars>
          <dgm:chPref val="3"/>
        </dgm:presLayoutVars>
      </dgm:prSet>
      <dgm:spPr/>
    </dgm:pt>
    <dgm:pt modelId="{AD36B808-8464-4B5A-8FBD-B21AF2C0BF70}" type="pres">
      <dgm:prSet presAssocID="{0B346A9C-6752-4F6E-A95B-CBD436502EEA}" presName="hierChild3" presStyleCnt="0"/>
      <dgm:spPr/>
    </dgm:pt>
    <dgm:pt modelId="{FFD738E4-1BE5-40FF-B3ED-4A416FF755F4}" type="pres">
      <dgm:prSet presAssocID="{570A80BC-B327-42B5-B711-EF86AE7403F7}" presName="Name10" presStyleLbl="parChTrans1D2" presStyleIdx="1" presStyleCnt="3"/>
      <dgm:spPr/>
    </dgm:pt>
    <dgm:pt modelId="{3E7B6D46-51F0-42C9-9091-6FDEE1F1A582}" type="pres">
      <dgm:prSet presAssocID="{6AC593C7-0952-482E-B61A-F298D6C7C65A}" presName="hierRoot2" presStyleCnt="0"/>
      <dgm:spPr/>
    </dgm:pt>
    <dgm:pt modelId="{D9CBC265-73A4-4F35-9E7F-84C83B7E185C}" type="pres">
      <dgm:prSet presAssocID="{6AC593C7-0952-482E-B61A-F298D6C7C65A}" presName="composite2" presStyleCnt="0"/>
      <dgm:spPr/>
    </dgm:pt>
    <dgm:pt modelId="{E4C27EBE-7C6A-4753-BAFE-CB67B637FA19}" type="pres">
      <dgm:prSet presAssocID="{6AC593C7-0952-482E-B61A-F298D6C7C65A}" presName="background2" presStyleLbl="node2" presStyleIdx="1" presStyleCnt="3"/>
      <dgm:spPr/>
    </dgm:pt>
    <dgm:pt modelId="{F82AE66A-4A2B-47D7-9ED5-00FD6EA8FFF9}" type="pres">
      <dgm:prSet presAssocID="{6AC593C7-0952-482E-B61A-F298D6C7C65A}" presName="text2" presStyleLbl="fgAcc2" presStyleIdx="1" presStyleCnt="3" custLinFactNeighborX="0" custLinFactNeighborY="-1695">
        <dgm:presLayoutVars>
          <dgm:chPref val="3"/>
        </dgm:presLayoutVars>
      </dgm:prSet>
      <dgm:spPr/>
    </dgm:pt>
    <dgm:pt modelId="{D313085A-4CF2-401C-B877-FF6C92AF27A2}" type="pres">
      <dgm:prSet presAssocID="{6AC593C7-0952-482E-B61A-F298D6C7C65A}" presName="hierChild3" presStyleCnt="0"/>
      <dgm:spPr/>
    </dgm:pt>
    <dgm:pt modelId="{DB5378FD-E0C4-4B01-BA89-F877EB4BC211}" type="pres">
      <dgm:prSet presAssocID="{4F8C96A6-8628-40D9-9039-B05E8FF86586}" presName="Name17" presStyleLbl="parChTrans1D3" presStyleIdx="0" presStyleCnt="3"/>
      <dgm:spPr/>
    </dgm:pt>
    <dgm:pt modelId="{EF7A184D-6308-4D0D-A175-4BE2242F14E2}" type="pres">
      <dgm:prSet presAssocID="{F206B1FB-BBBD-4107-BEB6-6A394052FD6C}" presName="hierRoot3" presStyleCnt="0"/>
      <dgm:spPr/>
    </dgm:pt>
    <dgm:pt modelId="{BF1B370E-DACB-40B8-A74A-C1759318364C}" type="pres">
      <dgm:prSet presAssocID="{F206B1FB-BBBD-4107-BEB6-6A394052FD6C}" presName="composite3" presStyleCnt="0"/>
      <dgm:spPr/>
    </dgm:pt>
    <dgm:pt modelId="{676A0C1A-D787-4C15-A70E-79740D63558E}" type="pres">
      <dgm:prSet presAssocID="{F206B1FB-BBBD-4107-BEB6-6A394052FD6C}" presName="background3" presStyleLbl="node3" presStyleIdx="0" presStyleCnt="3"/>
      <dgm:spPr/>
    </dgm:pt>
    <dgm:pt modelId="{C9D6FC30-3B9D-4732-8F05-E442C9F7D6DB}" type="pres">
      <dgm:prSet presAssocID="{F206B1FB-BBBD-4107-BEB6-6A394052FD6C}" presName="text3" presStyleLbl="fgAcc3" presStyleIdx="0" presStyleCnt="3">
        <dgm:presLayoutVars>
          <dgm:chPref val="3"/>
        </dgm:presLayoutVars>
      </dgm:prSet>
      <dgm:spPr/>
    </dgm:pt>
    <dgm:pt modelId="{261D5859-B2C5-4924-9B10-BB8575686C4D}" type="pres">
      <dgm:prSet presAssocID="{F206B1FB-BBBD-4107-BEB6-6A394052FD6C}" presName="hierChild4" presStyleCnt="0"/>
      <dgm:spPr/>
    </dgm:pt>
    <dgm:pt modelId="{198A09C8-8CA3-467E-8452-123DFF326FE8}" type="pres">
      <dgm:prSet presAssocID="{9182DAF6-4BDC-458B-9ED8-7E33F093DDC1}" presName="Name17" presStyleLbl="parChTrans1D3" presStyleIdx="1" presStyleCnt="3"/>
      <dgm:spPr/>
    </dgm:pt>
    <dgm:pt modelId="{A35E4982-3CB5-4594-BEE8-A7B44DA8F0DE}" type="pres">
      <dgm:prSet presAssocID="{74CD997C-A8FA-479B-956B-A9872ABC5E98}" presName="hierRoot3" presStyleCnt="0"/>
      <dgm:spPr/>
    </dgm:pt>
    <dgm:pt modelId="{EBDEFA69-F3A8-4359-974D-2AA9E3D72E48}" type="pres">
      <dgm:prSet presAssocID="{74CD997C-A8FA-479B-956B-A9872ABC5E98}" presName="composite3" presStyleCnt="0"/>
      <dgm:spPr/>
    </dgm:pt>
    <dgm:pt modelId="{A8A69922-3E8B-48EE-A94E-CCA5C90152FE}" type="pres">
      <dgm:prSet presAssocID="{74CD997C-A8FA-479B-956B-A9872ABC5E98}" presName="background3" presStyleLbl="node3" presStyleIdx="1" presStyleCnt="3"/>
      <dgm:spPr/>
    </dgm:pt>
    <dgm:pt modelId="{CD441A71-C851-4F09-A81A-C41C9332E1DF}" type="pres">
      <dgm:prSet presAssocID="{74CD997C-A8FA-479B-956B-A9872ABC5E98}" presName="text3" presStyleLbl="fgAcc3" presStyleIdx="1" presStyleCnt="3">
        <dgm:presLayoutVars>
          <dgm:chPref val="3"/>
        </dgm:presLayoutVars>
      </dgm:prSet>
      <dgm:spPr/>
    </dgm:pt>
    <dgm:pt modelId="{E643ACE6-889A-4437-B30E-3CA8DFAA38B5}" type="pres">
      <dgm:prSet presAssocID="{74CD997C-A8FA-479B-956B-A9872ABC5E98}" presName="hierChild4" presStyleCnt="0"/>
      <dgm:spPr/>
    </dgm:pt>
    <dgm:pt modelId="{198F1BC5-B9CC-488A-881A-622F2FA61926}" type="pres">
      <dgm:prSet presAssocID="{E3C2DAA5-C473-4137-AF45-C308FE30C7E2}" presName="Name17" presStyleLbl="parChTrans1D3" presStyleIdx="2" presStyleCnt="3"/>
      <dgm:spPr/>
    </dgm:pt>
    <dgm:pt modelId="{978BC230-7D68-41BF-A6B3-BD736F7687FC}" type="pres">
      <dgm:prSet presAssocID="{1209D41C-16BD-43C4-A086-5E0F346BB384}" presName="hierRoot3" presStyleCnt="0"/>
      <dgm:spPr/>
    </dgm:pt>
    <dgm:pt modelId="{EC2A64A5-91F0-42F5-8788-A144A314F2A5}" type="pres">
      <dgm:prSet presAssocID="{1209D41C-16BD-43C4-A086-5E0F346BB384}" presName="composite3" presStyleCnt="0"/>
      <dgm:spPr/>
    </dgm:pt>
    <dgm:pt modelId="{EB01A3CD-4960-46EE-9482-5CABC0CA809B}" type="pres">
      <dgm:prSet presAssocID="{1209D41C-16BD-43C4-A086-5E0F346BB384}" presName="background3" presStyleLbl="node3" presStyleIdx="2" presStyleCnt="3"/>
      <dgm:spPr/>
    </dgm:pt>
    <dgm:pt modelId="{B3E7F0BD-74C4-4757-9BD3-7D7D7BA932B9}" type="pres">
      <dgm:prSet presAssocID="{1209D41C-16BD-43C4-A086-5E0F346BB384}" presName="text3" presStyleLbl="fgAcc3" presStyleIdx="2" presStyleCnt="3">
        <dgm:presLayoutVars>
          <dgm:chPref val="3"/>
        </dgm:presLayoutVars>
      </dgm:prSet>
      <dgm:spPr/>
    </dgm:pt>
    <dgm:pt modelId="{63C78CD1-6335-4724-B9DA-6AA8756F4095}" type="pres">
      <dgm:prSet presAssocID="{1209D41C-16BD-43C4-A086-5E0F346BB384}" presName="hierChild4" presStyleCnt="0"/>
      <dgm:spPr/>
    </dgm:pt>
    <dgm:pt modelId="{42742C80-7DE6-4DF4-A26C-76AAE3053A12}" type="pres">
      <dgm:prSet presAssocID="{2D773B87-60CD-41E2-8ADE-53A1F05777E5}" presName="Name10" presStyleLbl="parChTrans1D2" presStyleIdx="2" presStyleCnt="3"/>
      <dgm:spPr/>
    </dgm:pt>
    <dgm:pt modelId="{9996EB9F-325D-49CE-8641-463ED1EE1DA6}" type="pres">
      <dgm:prSet presAssocID="{B1C9CFAB-46E0-498C-9C8D-0A12CB0FC64B}" presName="hierRoot2" presStyleCnt="0"/>
      <dgm:spPr/>
    </dgm:pt>
    <dgm:pt modelId="{E9277F9F-196D-4C37-953C-8099D03A899D}" type="pres">
      <dgm:prSet presAssocID="{B1C9CFAB-46E0-498C-9C8D-0A12CB0FC64B}" presName="composite2" presStyleCnt="0"/>
      <dgm:spPr/>
    </dgm:pt>
    <dgm:pt modelId="{6560043D-A98F-4FFF-8F4B-8CE71C9D5CE3}" type="pres">
      <dgm:prSet presAssocID="{B1C9CFAB-46E0-498C-9C8D-0A12CB0FC64B}" presName="background2" presStyleLbl="node2" presStyleIdx="2" presStyleCnt="3"/>
      <dgm:spPr/>
    </dgm:pt>
    <dgm:pt modelId="{411F5C27-84DA-4186-9F18-4AB37E2F44AB}" type="pres">
      <dgm:prSet presAssocID="{B1C9CFAB-46E0-498C-9C8D-0A12CB0FC64B}" presName="text2" presStyleLbl="fgAcc2" presStyleIdx="2" presStyleCnt="3" custLinFactNeighborX="89377" custLinFactNeighborY="-6783">
        <dgm:presLayoutVars>
          <dgm:chPref val="3"/>
        </dgm:presLayoutVars>
      </dgm:prSet>
      <dgm:spPr/>
    </dgm:pt>
    <dgm:pt modelId="{492BECAB-9A14-424B-823F-484DE7CD48FE}" type="pres">
      <dgm:prSet presAssocID="{B1C9CFAB-46E0-498C-9C8D-0A12CB0FC64B}" presName="hierChild3" presStyleCnt="0"/>
      <dgm:spPr/>
    </dgm:pt>
  </dgm:ptLst>
  <dgm:cxnLst>
    <dgm:cxn modelId="{A36BB601-E89B-4B23-83D0-7F25A620507C}" type="presOf" srcId="{6AC593C7-0952-482E-B61A-F298D6C7C65A}" destId="{F82AE66A-4A2B-47D7-9ED5-00FD6EA8FFF9}" srcOrd="0" destOrd="0" presId="urn:microsoft.com/office/officeart/2005/8/layout/hierarchy1"/>
    <dgm:cxn modelId="{8BDADB04-9E29-4990-8B6E-4EABB4ADD7FB}" type="presOf" srcId="{4F8C96A6-8628-40D9-9039-B05E8FF86586}" destId="{DB5378FD-E0C4-4B01-BA89-F877EB4BC211}" srcOrd="0" destOrd="0" presId="urn:microsoft.com/office/officeart/2005/8/layout/hierarchy1"/>
    <dgm:cxn modelId="{DDF5D413-4AB5-44A2-8CCC-BF108B18C48F}" type="presOf" srcId="{A6873C1F-B8D6-469D-8D58-E16EF7F75477}" destId="{E1D7992F-8BA3-4085-A13D-1AFB5633C5B4}" srcOrd="0" destOrd="0" presId="urn:microsoft.com/office/officeart/2005/8/layout/hierarchy1"/>
    <dgm:cxn modelId="{E54B161E-850B-4CBA-A418-4A13AEB2B0CF}" type="presOf" srcId="{1209D41C-16BD-43C4-A086-5E0F346BB384}" destId="{B3E7F0BD-74C4-4757-9BD3-7D7D7BA932B9}" srcOrd="0" destOrd="0" presId="urn:microsoft.com/office/officeart/2005/8/layout/hierarchy1"/>
    <dgm:cxn modelId="{49DD032E-AA6F-4867-A16A-6AB7D4950AE6}" type="presOf" srcId="{F206B1FB-BBBD-4107-BEB6-6A394052FD6C}" destId="{C9D6FC30-3B9D-4732-8F05-E442C9F7D6DB}" srcOrd="0" destOrd="0" presId="urn:microsoft.com/office/officeart/2005/8/layout/hierarchy1"/>
    <dgm:cxn modelId="{C0CE693F-3A63-4C17-8757-246CE4E85943}" type="presOf" srcId="{0B346A9C-6752-4F6E-A95B-CBD436502EEA}" destId="{6B7EBBFC-9989-47CC-B550-30435CA594B0}" srcOrd="0" destOrd="0" presId="urn:microsoft.com/office/officeart/2005/8/layout/hierarchy1"/>
    <dgm:cxn modelId="{2D500B5D-3386-45B7-9196-BD0330B3BCBC}" srcId="{A6873C1F-B8D6-469D-8D58-E16EF7F75477}" destId="{46ECE5EC-08BC-401D-9FF5-84358A14C095}" srcOrd="0" destOrd="0" parTransId="{BE60F0E9-C4F3-42EB-A5E4-5B4C7652252B}" sibTransId="{27CEC922-7B2C-4A61-B3E2-F888B0060038}"/>
    <dgm:cxn modelId="{1BE9B245-E70A-4E07-8BCE-EF2A1274F46B}" srcId="{6AC593C7-0952-482E-B61A-F298D6C7C65A}" destId="{74CD997C-A8FA-479B-956B-A9872ABC5E98}" srcOrd="1" destOrd="0" parTransId="{9182DAF6-4BDC-458B-9ED8-7E33F093DDC1}" sibTransId="{4B7F225E-D785-4C15-B8AB-9A997FDBFB4F}"/>
    <dgm:cxn modelId="{41979950-09BC-442A-9FA8-0C5A8774B8B6}" srcId="{46ECE5EC-08BC-401D-9FF5-84358A14C095}" destId="{0B346A9C-6752-4F6E-A95B-CBD436502EEA}" srcOrd="0" destOrd="0" parTransId="{2EF158A8-4E4A-4815-B92A-FA14A5BBCB20}" sibTransId="{AE2DB2E4-D6E9-49E1-9CA7-460522189BAD}"/>
    <dgm:cxn modelId="{B2AD2D51-9982-4281-BA25-86FBF4333C60}" srcId="{6AC593C7-0952-482E-B61A-F298D6C7C65A}" destId="{F206B1FB-BBBD-4107-BEB6-6A394052FD6C}" srcOrd="0" destOrd="0" parTransId="{4F8C96A6-8628-40D9-9039-B05E8FF86586}" sibTransId="{830A6A9B-6530-4549-938B-2F763FC0727D}"/>
    <dgm:cxn modelId="{5EEC6D71-C808-416A-A248-519F0D7E8796}" srcId="{46ECE5EC-08BC-401D-9FF5-84358A14C095}" destId="{6AC593C7-0952-482E-B61A-F298D6C7C65A}" srcOrd="1" destOrd="0" parTransId="{570A80BC-B327-42B5-B711-EF86AE7403F7}" sibTransId="{DC4D44EA-1786-47A4-A670-A58C1D4246BE}"/>
    <dgm:cxn modelId="{B904DC76-5E25-46AA-9CC3-2BA45E2591BB}" type="presOf" srcId="{46ECE5EC-08BC-401D-9FF5-84358A14C095}" destId="{C3E9EE4D-E6CC-4DD6-922C-8E5547ED687A}" srcOrd="0" destOrd="0" presId="urn:microsoft.com/office/officeart/2005/8/layout/hierarchy1"/>
    <dgm:cxn modelId="{0F5C6B7F-D74E-4B02-9484-20335FCEC845}" srcId="{6AC593C7-0952-482E-B61A-F298D6C7C65A}" destId="{1209D41C-16BD-43C4-A086-5E0F346BB384}" srcOrd="2" destOrd="0" parTransId="{E3C2DAA5-C473-4137-AF45-C308FE30C7E2}" sibTransId="{D250B179-8EDF-46C1-94A2-66AF6911A2ED}"/>
    <dgm:cxn modelId="{CDE3448E-C564-4C6A-AF33-D5D5D7208EFD}" type="presOf" srcId="{B1C9CFAB-46E0-498C-9C8D-0A12CB0FC64B}" destId="{411F5C27-84DA-4186-9F18-4AB37E2F44AB}" srcOrd="0" destOrd="0" presId="urn:microsoft.com/office/officeart/2005/8/layout/hierarchy1"/>
    <dgm:cxn modelId="{3623A595-D580-43A3-869A-76825CF0696B}" type="presOf" srcId="{2EF158A8-4E4A-4815-B92A-FA14A5BBCB20}" destId="{0CE18ED1-9D18-4232-A36E-AD3A3A2795A2}" srcOrd="0" destOrd="0" presId="urn:microsoft.com/office/officeart/2005/8/layout/hierarchy1"/>
    <dgm:cxn modelId="{8A60A69C-C99E-45BB-8A58-953B2CDEAC4A}" srcId="{46ECE5EC-08BC-401D-9FF5-84358A14C095}" destId="{B1C9CFAB-46E0-498C-9C8D-0A12CB0FC64B}" srcOrd="2" destOrd="0" parTransId="{2D773B87-60CD-41E2-8ADE-53A1F05777E5}" sibTransId="{A6A4FA97-4146-4A11-9146-572A4C8DD46D}"/>
    <dgm:cxn modelId="{08F6899D-5D03-4F35-B5A3-D33FE56ADD6D}" type="presOf" srcId="{74CD997C-A8FA-479B-956B-A9872ABC5E98}" destId="{CD441A71-C851-4F09-A81A-C41C9332E1DF}" srcOrd="0" destOrd="0" presId="urn:microsoft.com/office/officeart/2005/8/layout/hierarchy1"/>
    <dgm:cxn modelId="{8B0C04AA-B59F-42D7-ABDA-F1EC827CFAFA}" type="presOf" srcId="{E3C2DAA5-C473-4137-AF45-C308FE30C7E2}" destId="{198F1BC5-B9CC-488A-881A-622F2FA61926}" srcOrd="0" destOrd="0" presId="urn:microsoft.com/office/officeart/2005/8/layout/hierarchy1"/>
    <dgm:cxn modelId="{8D50B3C0-B584-479F-AA90-5AE563A7FA30}" type="presOf" srcId="{570A80BC-B327-42B5-B711-EF86AE7403F7}" destId="{FFD738E4-1BE5-40FF-B3ED-4A416FF755F4}" srcOrd="0" destOrd="0" presId="urn:microsoft.com/office/officeart/2005/8/layout/hierarchy1"/>
    <dgm:cxn modelId="{C106C5D4-90EC-4E07-8199-C8519D25526D}" type="presOf" srcId="{2D773B87-60CD-41E2-8ADE-53A1F05777E5}" destId="{42742C80-7DE6-4DF4-A26C-76AAE3053A12}" srcOrd="0" destOrd="0" presId="urn:microsoft.com/office/officeart/2005/8/layout/hierarchy1"/>
    <dgm:cxn modelId="{367D47DF-87E8-47CB-9EC9-549DB64C8D78}" type="presOf" srcId="{9182DAF6-4BDC-458B-9ED8-7E33F093DDC1}" destId="{198A09C8-8CA3-467E-8452-123DFF326FE8}" srcOrd="0" destOrd="0" presId="urn:microsoft.com/office/officeart/2005/8/layout/hierarchy1"/>
    <dgm:cxn modelId="{70E9174A-6880-40EF-8372-845DEB9787D3}" type="presParOf" srcId="{E1D7992F-8BA3-4085-A13D-1AFB5633C5B4}" destId="{191C5E97-7376-49DC-93A0-502618AE2975}" srcOrd="0" destOrd="0" presId="urn:microsoft.com/office/officeart/2005/8/layout/hierarchy1"/>
    <dgm:cxn modelId="{3621758A-BC2A-4A02-A5EA-DB0FC7035B85}" type="presParOf" srcId="{191C5E97-7376-49DC-93A0-502618AE2975}" destId="{31D874C5-9E59-48F3-991F-857627DA1118}" srcOrd="0" destOrd="0" presId="urn:microsoft.com/office/officeart/2005/8/layout/hierarchy1"/>
    <dgm:cxn modelId="{9A90C5E8-E32B-466E-AD66-4E972DACCD09}" type="presParOf" srcId="{31D874C5-9E59-48F3-991F-857627DA1118}" destId="{A2BB5C4F-D939-4D5F-B54B-1827D6F0A664}" srcOrd="0" destOrd="0" presId="urn:microsoft.com/office/officeart/2005/8/layout/hierarchy1"/>
    <dgm:cxn modelId="{87E31F03-CF10-454B-96FE-9D5AA3284A45}" type="presParOf" srcId="{31D874C5-9E59-48F3-991F-857627DA1118}" destId="{C3E9EE4D-E6CC-4DD6-922C-8E5547ED687A}" srcOrd="1" destOrd="0" presId="urn:microsoft.com/office/officeart/2005/8/layout/hierarchy1"/>
    <dgm:cxn modelId="{666B9917-24A1-46FF-9F08-260C4726F51C}" type="presParOf" srcId="{191C5E97-7376-49DC-93A0-502618AE2975}" destId="{6B2A767B-3912-46F3-86F5-093D851D3EBE}" srcOrd="1" destOrd="0" presId="urn:microsoft.com/office/officeart/2005/8/layout/hierarchy1"/>
    <dgm:cxn modelId="{8242C337-9258-4A1B-9F44-36E551ADE96C}" type="presParOf" srcId="{6B2A767B-3912-46F3-86F5-093D851D3EBE}" destId="{0CE18ED1-9D18-4232-A36E-AD3A3A2795A2}" srcOrd="0" destOrd="0" presId="urn:microsoft.com/office/officeart/2005/8/layout/hierarchy1"/>
    <dgm:cxn modelId="{84FCDA15-979C-4600-9B39-90E446390516}" type="presParOf" srcId="{6B2A767B-3912-46F3-86F5-093D851D3EBE}" destId="{95BB7BAB-0202-42AB-8A18-A2391E320769}" srcOrd="1" destOrd="0" presId="urn:microsoft.com/office/officeart/2005/8/layout/hierarchy1"/>
    <dgm:cxn modelId="{F8ADD0F7-9E14-42A0-9351-C1DC63820C83}" type="presParOf" srcId="{95BB7BAB-0202-42AB-8A18-A2391E320769}" destId="{4DB60F17-7E48-47F1-9DF1-6B714B63E541}" srcOrd="0" destOrd="0" presId="urn:microsoft.com/office/officeart/2005/8/layout/hierarchy1"/>
    <dgm:cxn modelId="{AFBCDCCE-7F7B-4ADE-88CB-B4C5E6F0AE09}" type="presParOf" srcId="{4DB60F17-7E48-47F1-9DF1-6B714B63E541}" destId="{A1742C45-5F68-40F2-AB44-C5C3829509A7}" srcOrd="0" destOrd="0" presId="urn:microsoft.com/office/officeart/2005/8/layout/hierarchy1"/>
    <dgm:cxn modelId="{2908162D-2280-43E3-8229-183CD9D5638D}" type="presParOf" srcId="{4DB60F17-7E48-47F1-9DF1-6B714B63E541}" destId="{6B7EBBFC-9989-47CC-B550-30435CA594B0}" srcOrd="1" destOrd="0" presId="urn:microsoft.com/office/officeart/2005/8/layout/hierarchy1"/>
    <dgm:cxn modelId="{C6426108-6190-4E0B-895F-91642CBE5AD0}" type="presParOf" srcId="{95BB7BAB-0202-42AB-8A18-A2391E320769}" destId="{AD36B808-8464-4B5A-8FBD-B21AF2C0BF70}" srcOrd="1" destOrd="0" presId="urn:microsoft.com/office/officeart/2005/8/layout/hierarchy1"/>
    <dgm:cxn modelId="{2A441CEE-226E-4D95-8176-3D9FA5295FAB}" type="presParOf" srcId="{6B2A767B-3912-46F3-86F5-093D851D3EBE}" destId="{FFD738E4-1BE5-40FF-B3ED-4A416FF755F4}" srcOrd="2" destOrd="0" presId="urn:microsoft.com/office/officeart/2005/8/layout/hierarchy1"/>
    <dgm:cxn modelId="{D41CD40B-1D54-4106-BEC2-B7DE1F42C0B8}" type="presParOf" srcId="{6B2A767B-3912-46F3-86F5-093D851D3EBE}" destId="{3E7B6D46-51F0-42C9-9091-6FDEE1F1A582}" srcOrd="3" destOrd="0" presId="urn:microsoft.com/office/officeart/2005/8/layout/hierarchy1"/>
    <dgm:cxn modelId="{566763BC-BC37-47CB-A369-BEAFD4E3C882}" type="presParOf" srcId="{3E7B6D46-51F0-42C9-9091-6FDEE1F1A582}" destId="{D9CBC265-73A4-4F35-9E7F-84C83B7E185C}" srcOrd="0" destOrd="0" presId="urn:microsoft.com/office/officeart/2005/8/layout/hierarchy1"/>
    <dgm:cxn modelId="{C73CA065-75C8-4E8D-9489-C3BAE7B669ED}" type="presParOf" srcId="{D9CBC265-73A4-4F35-9E7F-84C83B7E185C}" destId="{E4C27EBE-7C6A-4753-BAFE-CB67B637FA19}" srcOrd="0" destOrd="0" presId="urn:microsoft.com/office/officeart/2005/8/layout/hierarchy1"/>
    <dgm:cxn modelId="{D9FDEF15-E604-4C04-B9A2-AE7CB7D18AB6}" type="presParOf" srcId="{D9CBC265-73A4-4F35-9E7F-84C83B7E185C}" destId="{F82AE66A-4A2B-47D7-9ED5-00FD6EA8FFF9}" srcOrd="1" destOrd="0" presId="urn:microsoft.com/office/officeart/2005/8/layout/hierarchy1"/>
    <dgm:cxn modelId="{A677B242-308A-4EA6-B92C-DED66D0683A1}" type="presParOf" srcId="{3E7B6D46-51F0-42C9-9091-6FDEE1F1A582}" destId="{D313085A-4CF2-401C-B877-FF6C92AF27A2}" srcOrd="1" destOrd="0" presId="urn:microsoft.com/office/officeart/2005/8/layout/hierarchy1"/>
    <dgm:cxn modelId="{CDCED6DC-1FCE-4D19-B1AE-1A7653595CEF}" type="presParOf" srcId="{D313085A-4CF2-401C-B877-FF6C92AF27A2}" destId="{DB5378FD-E0C4-4B01-BA89-F877EB4BC211}" srcOrd="0" destOrd="0" presId="urn:microsoft.com/office/officeart/2005/8/layout/hierarchy1"/>
    <dgm:cxn modelId="{4B515D88-0CC6-444C-B5FD-69962B6CE014}" type="presParOf" srcId="{D313085A-4CF2-401C-B877-FF6C92AF27A2}" destId="{EF7A184D-6308-4D0D-A175-4BE2242F14E2}" srcOrd="1" destOrd="0" presId="urn:microsoft.com/office/officeart/2005/8/layout/hierarchy1"/>
    <dgm:cxn modelId="{6C3B0DF5-E58A-47DB-9131-A8158999FB4F}" type="presParOf" srcId="{EF7A184D-6308-4D0D-A175-4BE2242F14E2}" destId="{BF1B370E-DACB-40B8-A74A-C1759318364C}" srcOrd="0" destOrd="0" presId="urn:microsoft.com/office/officeart/2005/8/layout/hierarchy1"/>
    <dgm:cxn modelId="{CDA682EB-581E-440A-8AFD-1D5BBB96BF54}" type="presParOf" srcId="{BF1B370E-DACB-40B8-A74A-C1759318364C}" destId="{676A0C1A-D787-4C15-A70E-79740D63558E}" srcOrd="0" destOrd="0" presId="urn:microsoft.com/office/officeart/2005/8/layout/hierarchy1"/>
    <dgm:cxn modelId="{7B9C251B-DB81-413E-A385-26A4EB85D247}" type="presParOf" srcId="{BF1B370E-DACB-40B8-A74A-C1759318364C}" destId="{C9D6FC30-3B9D-4732-8F05-E442C9F7D6DB}" srcOrd="1" destOrd="0" presId="urn:microsoft.com/office/officeart/2005/8/layout/hierarchy1"/>
    <dgm:cxn modelId="{DAE8DC34-B4E9-45B5-BD6B-C0B50B1417F0}" type="presParOf" srcId="{EF7A184D-6308-4D0D-A175-4BE2242F14E2}" destId="{261D5859-B2C5-4924-9B10-BB8575686C4D}" srcOrd="1" destOrd="0" presId="urn:microsoft.com/office/officeart/2005/8/layout/hierarchy1"/>
    <dgm:cxn modelId="{7E0C870A-F95B-446F-93F5-5221057BA39C}" type="presParOf" srcId="{D313085A-4CF2-401C-B877-FF6C92AF27A2}" destId="{198A09C8-8CA3-467E-8452-123DFF326FE8}" srcOrd="2" destOrd="0" presId="urn:microsoft.com/office/officeart/2005/8/layout/hierarchy1"/>
    <dgm:cxn modelId="{0A0892D5-08D9-4113-AE4A-99618FEF0D24}" type="presParOf" srcId="{D313085A-4CF2-401C-B877-FF6C92AF27A2}" destId="{A35E4982-3CB5-4594-BEE8-A7B44DA8F0DE}" srcOrd="3" destOrd="0" presId="urn:microsoft.com/office/officeart/2005/8/layout/hierarchy1"/>
    <dgm:cxn modelId="{DC7E7A69-6059-46CD-96FB-0101A97E610C}" type="presParOf" srcId="{A35E4982-3CB5-4594-BEE8-A7B44DA8F0DE}" destId="{EBDEFA69-F3A8-4359-974D-2AA9E3D72E48}" srcOrd="0" destOrd="0" presId="urn:microsoft.com/office/officeart/2005/8/layout/hierarchy1"/>
    <dgm:cxn modelId="{95D06E1B-DEBF-4B1F-85E0-67698D6D9F6E}" type="presParOf" srcId="{EBDEFA69-F3A8-4359-974D-2AA9E3D72E48}" destId="{A8A69922-3E8B-48EE-A94E-CCA5C90152FE}" srcOrd="0" destOrd="0" presId="urn:microsoft.com/office/officeart/2005/8/layout/hierarchy1"/>
    <dgm:cxn modelId="{F576F1BD-C849-4578-9010-B2A8E4F588EE}" type="presParOf" srcId="{EBDEFA69-F3A8-4359-974D-2AA9E3D72E48}" destId="{CD441A71-C851-4F09-A81A-C41C9332E1DF}" srcOrd="1" destOrd="0" presId="urn:microsoft.com/office/officeart/2005/8/layout/hierarchy1"/>
    <dgm:cxn modelId="{B9FBC837-A953-409A-B823-22A04F1DBE16}" type="presParOf" srcId="{A35E4982-3CB5-4594-BEE8-A7B44DA8F0DE}" destId="{E643ACE6-889A-4437-B30E-3CA8DFAA38B5}" srcOrd="1" destOrd="0" presId="urn:microsoft.com/office/officeart/2005/8/layout/hierarchy1"/>
    <dgm:cxn modelId="{B83BF494-5A70-492B-8C8D-6A8EE02FFC99}" type="presParOf" srcId="{D313085A-4CF2-401C-B877-FF6C92AF27A2}" destId="{198F1BC5-B9CC-488A-881A-622F2FA61926}" srcOrd="4" destOrd="0" presId="urn:microsoft.com/office/officeart/2005/8/layout/hierarchy1"/>
    <dgm:cxn modelId="{2BF8F0E2-AEEA-4680-9EDC-CD493D99F880}" type="presParOf" srcId="{D313085A-4CF2-401C-B877-FF6C92AF27A2}" destId="{978BC230-7D68-41BF-A6B3-BD736F7687FC}" srcOrd="5" destOrd="0" presId="urn:microsoft.com/office/officeart/2005/8/layout/hierarchy1"/>
    <dgm:cxn modelId="{C23CF206-0C0D-4189-8ADF-50689391D397}" type="presParOf" srcId="{978BC230-7D68-41BF-A6B3-BD736F7687FC}" destId="{EC2A64A5-91F0-42F5-8788-A144A314F2A5}" srcOrd="0" destOrd="0" presId="urn:microsoft.com/office/officeart/2005/8/layout/hierarchy1"/>
    <dgm:cxn modelId="{B2FBEE7E-565A-40C5-B15D-ED1FD8474ECD}" type="presParOf" srcId="{EC2A64A5-91F0-42F5-8788-A144A314F2A5}" destId="{EB01A3CD-4960-46EE-9482-5CABC0CA809B}" srcOrd="0" destOrd="0" presId="urn:microsoft.com/office/officeart/2005/8/layout/hierarchy1"/>
    <dgm:cxn modelId="{CD4248D5-2055-4A19-9944-AE4C330F8749}" type="presParOf" srcId="{EC2A64A5-91F0-42F5-8788-A144A314F2A5}" destId="{B3E7F0BD-74C4-4757-9BD3-7D7D7BA932B9}" srcOrd="1" destOrd="0" presId="urn:microsoft.com/office/officeart/2005/8/layout/hierarchy1"/>
    <dgm:cxn modelId="{C49D9764-E5A8-4368-A75E-8928FBEB35CF}" type="presParOf" srcId="{978BC230-7D68-41BF-A6B3-BD736F7687FC}" destId="{63C78CD1-6335-4724-B9DA-6AA8756F4095}" srcOrd="1" destOrd="0" presId="urn:microsoft.com/office/officeart/2005/8/layout/hierarchy1"/>
    <dgm:cxn modelId="{AC09CAE3-9581-4765-9F85-4C6B6C7BFE4F}" type="presParOf" srcId="{6B2A767B-3912-46F3-86F5-093D851D3EBE}" destId="{42742C80-7DE6-4DF4-A26C-76AAE3053A12}" srcOrd="4" destOrd="0" presId="urn:microsoft.com/office/officeart/2005/8/layout/hierarchy1"/>
    <dgm:cxn modelId="{D7BC5418-2E55-458A-90DA-3AB874500379}" type="presParOf" srcId="{6B2A767B-3912-46F3-86F5-093D851D3EBE}" destId="{9996EB9F-325D-49CE-8641-463ED1EE1DA6}" srcOrd="5" destOrd="0" presId="urn:microsoft.com/office/officeart/2005/8/layout/hierarchy1"/>
    <dgm:cxn modelId="{8BEF7C33-B894-4985-8544-AC4858B49F60}" type="presParOf" srcId="{9996EB9F-325D-49CE-8641-463ED1EE1DA6}" destId="{E9277F9F-196D-4C37-953C-8099D03A899D}" srcOrd="0" destOrd="0" presId="urn:microsoft.com/office/officeart/2005/8/layout/hierarchy1"/>
    <dgm:cxn modelId="{800DFBB3-6C2D-4ADD-A85E-0EF6FD5D960C}" type="presParOf" srcId="{E9277F9F-196D-4C37-953C-8099D03A899D}" destId="{6560043D-A98F-4FFF-8F4B-8CE71C9D5CE3}" srcOrd="0" destOrd="0" presId="urn:microsoft.com/office/officeart/2005/8/layout/hierarchy1"/>
    <dgm:cxn modelId="{89AB292C-21B4-417F-BA70-2BD77B7E1E41}" type="presParOf" srcId="{E9277F9F-196D-4C37-953C-8099D03A899D}" destId="{411F5C27-84DA-4186-9F18-4AB37E2F44AB}" srcOrd="1" destOrd="0" presId="urn:microsoft.com/office/officeart/2005/8/layout/hierarchy1"/>
    <dgm:cxn modelId="{128FA1A3-9480-4F7D-A346-8EACD0FA7C8B}" type="presParOf" srcId="{9996EB9F-325D-49CE-8641-463ED1EE1DA6}" destId="{492BECAB-9A14-424B-823F-484DE7CD48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92877-0ECA-40C9-88B0-3A5B1B56E8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67E6CDF-4818-4D17-8D7F-BC7AEE8E951B}">
      <dgm:prSet phldrT="[Tekst]"/>
      <dgm:spPr/>
      <dgm:t>
        <a:bodyPr/>
        <a:lstStyle/>
        <a:p>
          <a:r>
            <a:rPr lang="nl-BE"/>
            <a:t>Algemeen directeur</a:t>
          </a:r>
        </a:p>
      </dgm:t>
    </dgm:pt>
    <dgm:pt modelId="{650986AC-824A-43E7-9399-9B243B98A900}" type="parTrans" cxnId="{3D7B70B8-42AF-46B1-9C93-67EFAF24EB76}">
      <dgm:prSet/>
      <dgm:spPr/>
      <dgm:t>
        <a:bodyPr/>
        <a:lstStyle/>
        <a:p>
          <a:endParaRPr lang="nl-BE"/>
        </a:p>
      </dgm:t>
    </dgm:pt>
    <dgm:pt modelId="{0974F1A0-AC2E-4690-97B2-31353BF28245}" type="sibTrans" cxnId="{3D7B70B8-42AF-46B1-9C93-67EFAF24EB76}">
      <dgm:prSet/>
      <dgm:spPr/>
      <dgm:t>
        <a:bodyPr/>
        <a:lstStyle/>
        <a:p>
          <a:endParaRPr lang="nl-BE"/>
        </a:p>
      </dgm:t>
    </dgm:pt>
    <dgm:pt modelId="{4ED7BF2E-8C26-4F26-9734-4034650351BC}">
      <dgm:prSet phldrT="[Tekst]"/>
      <dgm:spPr/>
      <dgm:t>
        <a:bodyPr/>
        <a:lstStyle/>
        <a:p>
          <a:r>
            <a:rPr lang="nl-BE"/>
            <a:t>Product A </a:t>
          </a:r>
        </a:p>
      </dgm:t>
    </dgm:pt>
    <dgm:pt modelId="{419EDCE1-4039-480E-9736-19F294821724}" type="parTrans" cxnId="{53B3E365-513E-48DD-B9C1-2866C115BF51}">
      <dgm:prSet/>
      <dgm:spPr/>
      <dgm:t>
        <a:bodyPr/>
        <a:lstStyle/>
        <a:p>
          <a:endParaRPr lang="nl-BE"/>
        </a:p>
      </dgm:t>
    </dgm:pt>
    <dgm:pt modelId="{A86D6E5D-B892-4A22-9D5C-A0A45CAF504C}" type="sibTrans" cxnId="{53B3E365-513E-48DD-B9C1-2866C115BF51}">
      <dgm:prSet/>
      <dgm:spPr/>
      <dgm:t>
        <a:bodyPr/>
        <a:lstStyle/>
        <a:p>
          <a:endParaRPr lang="nl-BE"/>
        </a:p>
      </dgm:t>
    </dgm:pt>
    <dgm:pt modelId="{94C348B7-DA56-4653-8D08-0B1C71D6B5E2}">
      <dgm:prSet phldrT="[Tekst]"/>
      <dgm:spPr/>
      <dgm:t>
        <a:bodyPr/>
        <a:lstStyle/>
        <a:p>
          <a:r>
            <a:rPr lang="nl-BE"/>
            <a:t>Product B</a:t>
          </a:r>
        </a:p>
      </dgm:t>
    </dgm:pt>
    <dgm:pt modelId="{2BBEB59F-58F6-44E2-B567-761BF4DFD282}" type="parTrans" cxnId="{906695C2-3115-4A6D-9BDC-A3D6A6FC34E0}">
      <dgm:prSet/>
      <dgm:spPr/>
      <dgm:t>
        <a:bodyPr/>
        <a:lstStyle/>
        <a:p>
          <a:endParaRPr lang="nl-BE"/>
        </a:p>
      </dgm:t>
    </dgm:pt>
    <dgm:pt modelId="{A21AD16A-EB24-441F-9540-92EB4476402D}" type="sibTrans" cxnId="{906695C2-3115-4A6D-9BDC-A3D6A6FC34E0}">
      <dgm:prSet/>
      <dgm:spPr/>
      <dgm:t>
        <a:bodyPr/>
        <a:lstStyle/>
        <a:p>
          <a:endParaRPr lang="nl-BE"/>
        </a:p>
      </dgm:t>
    </dgm:pt>
    <dgm:pt modelId="{C94026A7-8DEE-478D-B342-DF9ADFD1BF20}">
      <dgm:prSet phldrT="[Tekst]"/>
      <dgm:spPr/>
      <dgm:t>
        <a:bodyPr/>
        <a:lstStyle/>
        <a:p>
          <a:r>
            <a:rPr lang="nl-BE"/>
            <a:t>Product C</a:t>
          </a:r>
        </a:p>
      </dgm:t>
    </dgm:pt>
    <dgm:pt modelId="{79545263-26FC-44C5-9EF7-0CAD95B2A020}" type="parTrans" cxnId="{86F69898-794D-4FFF-A762-D8F049404EBA}">
      <dgm:prSet/>
      <dgm:spPr/>
      <dgm:t>
        <a:bodyPr/>
        <a:lstStyle/>
        <a:p>
          <a:endParaRPr lang="nl-BE"/>
        </a:p>
      </dgm:t>
    </dgm:pt>
    <dgm:pt modelId="{4966696F-737B-4D8C-87BE-84B62C0D6CA8}" type="sibTrans" cxnId="{86F69898-794D-4FFF-A762-D8F049404EBA}">
      <dgm:prSet/>
      <dgm:spPr/>
      <dgm:t>
        <a:bodyPr/>
        <a:lstStyle/>
        <a:p>
          <a:endParaRPr lang="nl-BE"/>
        </a:p>
      </dgm:t>
    </dgm:pt>
    <dgm:pt modelId="{36624E2C-0FB8-46FD-8903-B1A7323F49A4}">
      <dgm:prSet phldrT="[Tekst]"/>
      <dgm:spPr/>
      <dgm:t>
        <a:bodyPr/>
        <a:lstStyle/>
        <a:p>
          <a:r>
            <a:rPr lang="nl-BE"/>
            <a:t>Product D</a:t>
          </a:r>
        </a:p>
      </dgm:t>
    </dgm:pt>
    <dgm:pt modelId="{66B4ED52-8A9B-42F5-A8BE-AF726A2DA497}" type="parTrans" cxnId="{C2785509-7DE0-48BD-90C0-04011B16CCA9}">
      <dgm:prSet/>
      <dgm:spPr/>
      <dgm:t>
        <a:bodyPr/>
        <a:lstStyle/>
        <a:p>
          <a:endParaRPr lang="nl-BE"/>
        </a:p>
      </dgm:t>
    </dgm:pt>
    <dgm:pt modelId="{903AFCBA-2AA8-4697-92C3-0F50FBAECC7C}" type="sibTrans" cxnId="{C2785509-7DE0-48BD-90C0-04011B16CCA9}">
      <dgm:prSet/>
      <dgm:spPr/>
      <dgm:t>
        <a:bodyPr/>
        <a:lstStyle/>
        <a:p>
          <a:endParaRPr lang="nl-BE"/>
        </a:p>
      </dgm:t>
    </dgm:pt>
    <dgm:pt modelId="{04FF3A94-3303-45B2-A58E-9725F310BEE9}" type="pres">
      <dgm:prSet presAssocID="{5AD92877-0ECA-40C9-88B0-3A5B1B56E8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1BD3EB-DA8B-4DDB-85AB-C3D22FA362E1}" type="pres">
      <dgm:prSet presAssocID="{367E6CDF-4818-4D17-8D7F-BC7AEE8E951B}" presName="hierRoot1" presStyleCnt="0"/>
      <dgm:spPr/>
    </dgm:pt>
    <dgm:pt modelId="{514AD3C8-9D64-4B2A-B9DA-DDB7E6C780C6}" type="pres">
      <dgm:prSet presAssocID="{367E6CDF-4818-4D17-8D7F-BC7AEE8E951B}" presName="composite" presStyleCnt="0"/>
      <dgm:spPr/>
    </dgm:pt>
    <dgm:pt modelId="{CFF77363-E77E-4724-A280-E87491543737}" type="pres">
      <dgm:prSet presAssocID="{367E6CDF-4818-4D17-8D7F-BC7AEE8E951B}" presName="background" presStyleLbl="node0" presStyleIdx="0" presStyleCnt="1"/>
      <dgm:spPr/>
    </dgm:pt>
    <dgm:pt modelId="{B8EBAA35-9409-4C7C-881A-20A8240CFD7E}" type="pres">
      <dgm:prSet presAssocID="{367E6CDF-4818-4D17-8D7F-BC7AEE8E951B}" presName="text" presStyleLbl="fgAcc0" presStyleIdx="0" presStyleCnt="1">
        <dgm:presLayoutVars>
          <dgm:chPref val="3"/>
        </dgm:presLayoutVars>
      </dgm:prSet>
      <dgm:spPr/>
    </dgm:pt>
    <dgm:pt modelId="{9C71AAEC-937B-4A23-90EB-B42D1743CE49}" type="pres">
      <dgm:prSet presAssocID="{367E6CDF-4818-4D17-8D7F-BC7AEE8E951B}" presName="hierChild2" presStyleCnt="0"/>
      <dgm:spPr/>
    </dgm:pt>
    <dgm:pt modelId="{212AA8B1-78CF-4D02-BEF8-3DC2C3714E12}" type="pres">
      <dgm:prSet presAssocID="{419EDCE1-4039-480E-9736-19F294821724}" presName="Name10" presStyleLbl="parChTrans1D2" presStyleIdx="0" presStyleCnt="4"/>
      <dgm:spPr/>
    </dgm:pt>
    <dgm:pt modelId="{21AB36CF-48F8-46D6-AB5D-2BBF43313184}" type="pres">
      <dgm:prSet presAssocID="{4ED7BF2E-8C26-4F26-9734-4034650351BC}" presName="hierRoot2" presStyleCnt="0"/>
      <dgm:spPr/>
    </dgm:pt>
    <dgm:pt modelId="{9202FC5A-2A9F-498D-8920-264F4A3B1AA1}" type="pres">
      <dgm:prSet presAssocID="{4ED7BF2E-8C26-4F26-9734-4034650351BC}" presName="composite2" presStyleCnt="0"/>
      <dgm:spPr/>
    </dgm:pt>
    <dgm:pt modelId="{CFED123E-1B70-448A-B0A2-48B6A6681E9E}" type="pres">
      <dgm:prSet presAssocID="{4ED7BF2E-8C26-4F26-9734-4034650351BC}" presName="background2" presStyleLbl="node2" presStyleIdx="0" presStyleCnt="4"/>
      <dgm:spPr/>
    </dgm:pt>
    <dgm:pt modelId="{ADE98424-F4C4-4916-8555-D451BEB8C3D1}" type="pres">
      <dgm:prSet presAssocID="{4ED7BF2E-8C26-4F26-9734-4034650351BC}" presName="text2" presStyleLbl="fgAcc2" presStyleIdx="0" presStyleCnt="4">
        <dgm:presLayoutVars>
          <dgm:chPref val="3"/>
        </dgm:presLayoutVars>
      </dgm:prSet>
      <dgm:spPr/>
    </dgm:pt>
    <dgm:pt modelId="{9B459263-E9BF-47A5-93A3-A9281B02CDBB}" type="pres">
      <dgm:prSet presAssocID="{4ED7BF2E-8C26-4F26-9734-4034650351BC}" presName="hierChild3" presStyleCnt="0"/>
      <dgm:spPr/>
    </dgm:pt>
    <dgm:pt modelId="{7C52F6D1-5907-4AC5-877F-692D9C372034}" type="pres">
      <dgm:prSet presAssocID="{2BBEB59F-58F6-44E2-B567-761BF4DFD282}" presName="Name10" presStyleLbl="parChTrans1D2" presStyleIdx="1" presStyleCnt="4"/>
      <dgm:spPr/>
    </dgm:pt>
    <dgm:pt modelId="{CD1A3F14-2B2D-49D2-8E9A-10A56F2414A1}" type="pres">
      <dgm:prSet presAssocID="{94C348B7-DA56-4653-8D08-0B1C71D6B5E2}" presName="hierRoot2" presStyleCnt="0"/>
      <dgm:spPr/>
    </dgm:pt>
    <dgm:pt modelId="{4DAD1D4A-7403-45E9-BE9A-499EC55D77D0}" type="pres">
      <dgm:prSet presAssocID="{94C348B7-DA56-4653-8D08-0B1C71D6B5E2}" presName="composite2" presStyleCnt="0"/>
      <dgm:spPr/>
    </dgm:pt>
    <dgm:pt modelId="{8CD6B822-BAF2-4257-941E-1A3EAEC7B3A6}" type="pres">
      <dgm:prSet presAssocID="{94C348B7-DA56-4653-8D08-0B1C71D6B5E2}" presName="background2" presStyleLbl="node2" presStyleIdx="1" presStyleCnt="4"/>
      <dgm:spPr/>
    </dgm:pt>
    <dgm:pt modelId="{06A4A3CF-74FC-41CF-9AD7-6A970935C651}" type="pres">
      <dgm:prSet presAssocID="{94C348B7-DA56-4653-8D08-0B1C71D6B5E2}" presName="text2" presStyleLbl="fgAcc2" presStyleIdx="1" presStyleCnt="4">
        <dgm:presLayoutVars>
          <dgm:chPref val="3"/>
        </dgm:presLayoutVars>
      </dgm:prSet>
      <dgm:spPr/>
    </dgm:pt>
    <dgm:pt modelId="{B428642A-1199-473E-87F3-7DB453F7054C}" type="pres">
      <dgm:prSet presAssocID="{94C348B7-DA56-4653-8D08-0B1C71D6B5E2}" presName="hierChild3" presStyleCnt="0"/>
      <dgm:spPr/>
    </dgm:pt>
    <dgm:pt modelId="{59F3A127-E996-48C7-B85F-AE2E44169A35}" type="pres">
      <dgm:prSet presAssocID="{79545263-26FC-44C5-9EF7-0CAD95B2A020}" presName="Name10" presStyleLbl="parChTrans1D2" presStyleIdx="2" presStyleCnt="4"/>
      <dgm:spPr/>
    </dgm:pt>
    <dgm:pt modelId="{9E28C90C-A38E-42EA-A5E3-A71C739C541A}" type="pres">
      <dgm:prSet presAssocID="{C94026A7-8DEE-478D-B342-DF9ADFD1BF20}" presName="hierRoot2" presStyleCnt="0"/>
      <dgm:spPr/>
    </dgm:pt>
    <dgm:pt modelId="{34CA0CDC-4DFB-4702-804B-589398E72692}" type="pres">
      <dgm:prSet presAssocID="{C94026A7-8DEE-478D-B342-DF9ADFD1BF20}" presName="composite2" presStyleCnt="0"/>
      <dgm:spPr/>
    </dgm:pt>
    <dgm:pt modelId="{9684CEEB-D989-4205-85B3-D7FB599CEB83}" type="pres">
      <dgm:prSet presAssocID="{C94026A7-8DEE-478D-B342-DF9ADFD1BF20}" presName="background2" presStyleLbl="node2" presStyleIdx="2" presStyleCnt="4"/>
      <dgm:spPr/>
    </dgm:pt>
    <dgm:pt modelId="{0B1F7951-1115-4B6B-B630-7D4CC487D8B8}" type="pres">
      <dgm:prSet presAssocID="{C94026A7-8DEE-478D-B342-DF9ADFD1BF20}" presName="text2" presStyleLbl="fgAcc2" presStyleIdx="2" presStyleCnt="4">
        <dgm:presLayoutVars>
          <dgm:chPref val="3"/>
        </dgm:presLayoutVars>
      </dgm:prSet>
      <dgm:spPr/>
    </dgm:pt>
    <dgm:pt modelId="{48064C56-BD79-40C9-8C0C-AEB2F00306DD}" type="pres">
      <dgm:prSet presAssocID="{C94026A7-8DEE-478D-B342-DF9ADFD1BF20}" presName="hierChild3" presStyleCnt="0"/>
      <dgm:spPr/>
    </dgm:pt>
    <dgm:pt modelId="{D41F2506-C39D-4510-8E01-418BF3FD71D3}" type="pres">
      <dgm:prSet presAssocID="{66B4ED52-8A9B-42F5-A8BE-AF726A2DA497}" presName="Name10" presStyleLbl="parChTrans1D2" presStyleIdx="3" presStyleCnt="4"/>
      <dgm:spPr/>
    </dgm:pt>
    <dgm:pt modelId="{C83A1E94-F205-47C1-B1C7-2DD5D9AB6C04}" type="pres">
      <dgm:prSet presAssocID="{36624E2C-0FB8-46FD-8903-B1A7323F49A4}" presName="hierRoot2" presStyleCnt="0"/>
      <dgm:spPr/>
    </dgm:pt>
    <dgm:pt modelId="{3070C212-2466-41CF-99BA-60DCF206EB14}" type="pres">
      <dgm:prSet presAssocID="{36624E2C-0FB8-46FD-8903-B1A7323F49A4}" presName="composite2" presStyleCnt="0"/>
      <dgm:spPr/>
    </dgm:pt>
    <dgm:pt modelId="{C12E9A17-E4B4-43BE-9387-053C2E0D60AF}" type="pres">
      <dgm:prSet presAssocID="{36624E2C-0FB8-46FD-8903-B1A7323F49A4}" presName="background2" presStyleLbl="node2" presStyleIdx="3" presStyleCnt="4"/>
      <dgm:spPr/>
    </dgm:pt>
    <dgm:pt modelId="{2ED423E9-5374-4394-BA62-D315364D059A}" type="pres">
      <dgm:prSet presAssocID="{36624E2C-0FB8-46FD-8903-B1A7323F49A4}" presName="text2" presStyleLbl="fgAcc2" presStyleIdx="3" presStyleCnt="4">
        <dgm:presLayoutVars>
          <dgm:chPref val="3"/>
        </dgm:presLayoutVars>
      </dgm:prSet>
      <dgm:spPr/>
    </dgm:pt>
    <dgm:pt modelId="{E6DE7586-DDF6-4953-86E9-2C6FE80EE28C}" type="pres">
      <dgm:prSet presAssocID="{36624E2C-0FB8-46FD-8903-B1A7323F49A4}" presName="hierChild3" presStyleCnt="0"/>
      <dgm:spPr/>
    </dgm:pt>
  </dgm:ptLst>
  <dgm:cxnLst>
    <dgm:cxn modelId="{C2785509-7DE0-48BD-90C0-04011B16CCA9}" srcId="{367E6CDF-4818-4D17-8D7F-BC7AEE8E951B}" destId="{36624E2C-0FB8-46FD-8903-B1A7323F49A4}" srcOrd="3" destOrd="0" parTransId="{66B4ED52-8A9B-42F5-A8BE-AF726A2DA497}" sibTransId="{903AFCBA-2AA8-4697-92C3-0F50FBAECC7C}"/>
    <dgm:cxn modelId="{59B93E2C-A79C-40C3-90A1-94BA86502B3D}" type="presOf" srcId="{94C348B7-DA56-4653-8D08-0B1C71D6B5E2}" destId="{06A4A3CF-74FC-41CF-9AD7-6A970935C651}" srcOrd="0" destOrd="0" presId="urn:microsoft.com/office/officeart/2005/8/layout/hierarchy1"/>
    <dgm:cxn modelId="{3EF61238-0591-4DAE-939F-7E218E1B47B9}" type="presOf" srcId="{36624E2C-0FB8-46FD-8903-B1A7323F49A4}" destId="{2ED423E9-5374-4394-BA62-D315364D059A}" srcOrd="0" destOrd="0" presId="urn:microsoft.com/office/officeart/2005/8/layout/hierarchy1"/>
    <dgm:cxn modelId="{A88E383C-B67C-403E-A103-98D88578026B}" type="presOf" srcId="{2BBEB59F-58F6-44E2-B567-761BF4DFD282}" destId="{7C52F6D1-5907-4AC5-877F-692D9C372034}" srcOrd="0" destOrd="0" presId="urn:microsoft.com/office/officeart/2005/8/layout/hierarchy1"/>
    <dgm:cxn modelId="{53B3E365-513E-48DD-B9C1-2866C115BF51}" srcId="{367E6CDF-4818-4D17-8D7F-BC7AEE8E951B}" destId="{4ED7BF2E-8C26-4F26-9734-4034650351BC}" srcOrd="0" destOrd="0" parTransId="{419EDCE1-4039-480E-9736-19F294821724}" sibTransId="{A86D6E5D-B892-4A22-9D5C-A0A45CAF504C}"/>
    <dgm:cxn modelId="{97CBA270-5C4A-4297-B775-4E1145B657D6}" type="presOf" srcId="{79545263-26FC-44C5-9EF7-0CAD95B2A020}" destId="{59F3A127-E996-48C7-B85F-AE2E44169A35}" srcOrd="0" destOrd="0" presId="urn:microsoft.com/office/officeart/2005/8/layout/hierarchy1"/>
    <dgm:cxn modelId="{AEA6127D-A98E-4648-BDE4-4A550B003644}" type="presOf" srcId="{4ED7BF2E-8C26-4F26-9734-4034650351BC}" destId="{ADE98424-F4C4-4916-8555-D451BEB8C3D1}" srcOrd="0" destOrd="0" presId="urn:microsoft.com/office/officeart/2005/8/layout/hierarchy1"/>
    <dgm:cxn modelId="{5535C27F-FD51-4A07-AD58-9E5C16B6B628}" type="presOf" srcId="{66B4ED52-8A9B-42F5-A8BE-AF726A2DA497}" destId="{D41F2506-C39D-4510-8E01-418BF3FD71D3}" srcOrd="0" destOrd="0" presId="urn:microsoft.com/office/officeart/2005/8/layout/hierarchy1"/>
    <dgm:cxn modelId="{F4B62E8A-8C6A-457A-8411-B78801928293}" type="presOf" srcId="{5AD92877-0ECA-40C9-88B0-3A5B1B56E8E0}" destId="{04FF3A94-3303-45B2-A58E-9725F310BEE9}" srcOrd="0" destOrd="0" presId="urn:microsoft.com/office/officeart/2005/8/layout/hierarchy1"/>
    <dgm:cxn modelId="{86F69898-794D-4FFF-A762-D8F049404EBA}" srcId="{367E6CDF-4818-4D17-8D7F-BC7AEE8E951B}" destId="{C94026A7-8DEE-478D-B342-DF9ADFD1BF20}" srcOrd="2" destOrd="0" parTransId="{79545263-26FC-44C5-9EF7-0CAD95B2A020}" sibTransId="{4966696F-737B-4D8C-87BE-84B62C0D6CA8}"/>
    <dgm:cxn modelId="{3D7B70B8-42AF-46B1-9C93-67EFAF24EB76}" srcId="{5AD92877-0ECA-40C9-88B0-3A5B1B56E8E0}" destId="{367E6CDF-4818-4D17-8D7F-BC7AEE8E951B}" srcOrd="0" destOrd="0" parTransId="{650986AC-824A-43E7-9399-9B243B98A900}" sibTransId="{0974F1A0-AC2E-4690-97B2-31353BF28245}"/>
    <dgm:cxn modelId="{906695C2-3115-4A6D-9BDC-A3D6A6FC34E0}" srcId="{367E6CDF-4818-4D17-8D7F-BC7AEE8E951B}" destId="{94C348B7-DA56-4653-8D08-0B1C71D6B5E2}" srcOrd="1" destOrd="0" parTransId="{2BBEB59F-58F6-44E2-B567-761BF4DFD282}" sibTransId="{A21AD16A-EB24-441F-9540-92EB4476402D}"/>
    <dgm:cxn modelId="{F770B5C7-7ABB-40C8-9706-E08EB669E00E}" type="presOf" srcId="{367E6CDF-4818-4D17-8D7F-BC7AEE8E951B}" destId="{B8EBAA35-9409-4C7C-881A-20A8240CFD7E}" srcOrd="0" destOrd="0" presId="urn:microsoft.com/office/officeart/2005/8/layout/hierarchy1"/>
    <dgm:cxn modelId="{BF769DDF-2179-4056-B39B-D829EB56A9A2}" type="presOf" srcId="{C94026A7-8DEE-478D-B342-DF9ADFD1BF20}" destId="{0B1F7951-1115-4B6B-B630-7D4CC487D8B8}" srcOrd="0" destOrd="0" presId="urn:microsoft.com/office/officeart/2005/8/layout/hierarchy1"/>
    <dgm:cxn modelId="{E6EF76F7-1C14-4784-A0AC-3F3EC1E2595A}" type="presOf" srcId="{419EDCE1-4039-480E-9736-19F294821724}" destId="{212AA8B1-78CF-4D02-BEF8-3DC2C3714E12}" srcOrd="0" destOrd="0" presId="urn:microsoft.com/office/officeart/2005/8/layout/hierarchy1"/>
    <dgm:cxn modelId="{6F0DFFB2-F121-46AF-9DDD-F5ACA8CE5632}" type="presParOf" srcId="{04FF3A94-3303-45B2-A58E-9725F310BEE9}" destId="{5B1BD3EB-DA8B-4DDB-85AB-C3D22FA362E1}" srcOrd="0" destOrd="0" presId="urn:microsoft.com/office/officeart/2005/8/layout/hierarchy1"/>
    <dgm:cxn modelId="{277FCA08-2861-4BB8-9EF6-8701D85B663E}" type="presParOf" srcId="{5B1BD3EB-DA8B-4DDB-85AB-C3D22FA362E1}" destId="{514AD3C8-9D64-4B2A-B9DA-DDB7E6C780C6}" srcOrd="0" destOrd="0" presId="urn:microsoft.com/office/officeart/2005/8/layout/hierarchy1"/>
    <dgm:cxn modelId="{FFCD78F1-FD0D-4FEB-840F-EC27F4CEB98E}" type="presParOf" srcId="{514AD3C8-9D64-4B2A-B9DA-DDB7E6C780C6}" destId="{CFF77363-E77E-4724-A280-E87491543737}" srcOrd="0" destOrd="0" presId="urn:microsoft.com/office/officeart/2005/8/layout/hierarchy1"/>
    <dgm:cxn modelId="{B04B969E-7F34-49FD-AF60-2F8865D7B59E}" type="presParOf" srcId="{514AD3C8-9D64-4B2A-B9DA-DDB7E6C780C6}" destId="{B8EBAA35-9409-4C7C-881A-20A8240CFD7E}" srcOrd="1" destOrd="0" presId="urn:microsoft.com/office/officeart/2005/8/layout/hierarchy1"/>
    <dgm:cxn modelId="{B1BDD642-F823-42AD-9DBC-D38455283BBF}" type="presParOf" srcId="{5B1BD3EB-DA8B-4DDB-85AB-C3D22FA362E1}" destId="{9C71AAEC-937B-4A23-90EB-B42D1743CE49}" srcOrd="1" destOrd="0" presId="urn:microsoft.com/office/officeart/2005/8/layout/hierarchy1"/>
    <dgm:cxn modelId="{56B74A6D-D0FC-4F7D-88C5-0DF3962DB661}" type="presParOf" srcId="{9C71AAEC-937B-4A23-90EB-B42D1743CE49}" destId="{212AA8B1-78CF-4D02-BEF8-3DC2C3714E12}" srcOrd="0" destOrd="0" presId="urn:microsoft.com/office/officeart/2005/8/layout/hierarchy1"/>
    <dgm:cxn modelId="{E382B457-E005-4C53-AB4F-3A72BB0FC519}" type="presParOf" srcId="{9C71AAEC-937B-4A23-90EB-B42D1743CE49}" destId="{21AB36CF-48F8-46D6-AB5D-2BBF43313184}" srcOrd="1" destOrd="0" presId="urn:microsoft.com/office/officeart/2005/8/layout/hierarchy1"/>
    <dgm:cxn modelId="{B70FF44A-2F56-402F-8C8C-13797AB07B60}" type="presParOf" srcId="{21AB36CF-48F8-46D6-AB5D-2BBF43313184}" destId="{9202FC5A-2A9F-498D-8920-264F4A3B1AA1}" srcOrd="0" destOrd="0" presId="urn:microsoft.com/office/officeart/2005/8/layout/hierarchy1"/>
    <dgm:cxn modelId="{E4FB48E7-6070-44BE-95EB-4273517A00BB}" type="presParOf" srcId="{9202FC5A-2A9F-498D-8920-264F4A3B1AA1}" destId="{CFED123E-1B70-448A-B0A2-48B6A6681E9E}" srcOrd="0" destOrd="0" presId="urn:microsoft.com/office/officeart/2005/8/layout/hierarchy1"/>
    <dgm:cxn modelId="{A5C3E29D-F466-4E8D-92EE-4548F3438F9D}" type="presParOf" srcId="{9202FC5A-2A9F-498D-8920-264F4A3B1AA1}" destId="{ADE98424-F4C4-4916-8555-D451BEB8C3D1}" srcOrd="1" destOrd="0" presId="urn:microsoft.com/office/officeart/2005/8/layout/hierarchy1"/>
    <dgm:cxn modelId="{C3362DF7-77ED-4D1C-84CA-328AE012D83D}" type="presParOf" srcId="{21AB36CF-48F8-46D6-AB5D-2BBF43313184}" destId="{9B459263-E9BF-47A5-93A3-A9281B02CDBB}" srcOrd="1" destOrd="0" presId="urn:microsoft.com/office/officeart/2005/8/layout/hierarchy1"/>
    <dgm:cxn modelId="{9C772F51-C4D8-4A34-BF6B-A62F5DAAFC4E}" type="presParOf" srcId="{9C71AAEC-937B-4A23-90EB-B42D1743CE49}" destId="{7C52F6D1-5907-4AC5-877F-692D9C372034}" srcOrd="2" destOrd="0" presId="urn:microsoft.com/office/officeart/2005/8/layout/hierarchy1"/>
    <dgm:cxn modelId="{1E3982C8-6274-4805-AE3D-8BD0A373C80A}" type="presParOf" srcId="{9C71AAEC-937B-4A23-90EB-B42D1743CE49}" destId="{CD1A3F14-2B2D-49D2-8E9A-10A56F2414A1}" srcOrd="3" destOrd="0" presId="urn:microsoft.com/office/officeart/2005/8/layout/hierarchy1"/>
    <dgm:cxn modelId="{BCE135AE-F286-42F2-ABF9-821D96702FF1}" type="presParOf" srcId="{CD1A3F14-2B2D-49D2-8E9A-10A56F2414A1}" destId="{4DAD1D4A-7403-45E9-BE9A-499EC55D77D0}" srcOrd="0" destOrd="0" presId="urn:microsoft.com/office/officeart/2005/8/layout/hierarchy1"/>
    <dgm:cxn modelId="{3511E006-BF05-404C-A947-77DEB172F2BC}" type="presParOf" srcId="{4DAD1D4A-7403-45E9-BE9A-499EC55D77D0}" destId="{8CD6B822-BAF2-4257-941E-1A3EAEC7B3A6}" srcOrd="0" destOrd="0" presId="urn:microsoft.com/office/officeart/2005/8/layout/hierarchy1"/>
    <dgm:cxn modelId="{F4CAC03A-0D8C-4EAD-98A3-EF780E6195E6}" type="presParOf" srcId="{4DAD1D4A-7403-45E9-BE9A-499EC55D77D0}" destId="{06A4A3CF-74FC-41CF-9AD7-6A970935C651}" srcOrd="1" destOrd="0" presId="urn:microsoft.com/office/officeart/2005/8/layout/hierarchy1"/>
    <dgm:cxn modelId="{37F9D7A1-5CF3-47AC-A7F9-9576071409A6}" type="presParOf" srcId="{CD1A3F14-2B2D-49D2-8E9A-10A56F2414A1}" destId="{B428642A-1199-473E-87F3-7DB453F7054C}" srcOrd="1" destOrd="0" presId="urn:microsoft.com/office/officeart/2005/8/layout/hierarchy1"/>
    <dgm:cxn modelId="{BD6B0E95-C0C1-4490-9F8E-2B72B4CAA99F}" type="presParOf" srcId="{9C71AAEC-937B-4A23-90EB-B42D1743CE49}" destId="{59F3A127-E996-48C7-B85F-AE2E44169A35}" srcOrd="4" destOrd="0" presId="urn:microsoft.com/office/officeart/2005/8/layout/hierarchy1"/>
    <dgm:cxn modelId="{0F32CB4E-B326-404B-8475-297D3E1A8E37}" type="presParOf" srcId="{9C71AAEC-937B-4A23-90EB-B42D1743CE49}" destId="{9E28C90C-A38E-42EA-A5E3-A71C739C541A}" srcOrd="5" destOrd="0" presId="urn:microsoft.com/office/officeart/2005/8/layout/hierarchy1"/>
    <dgm:cxn modelId="{10426580-3D9C-4C23-A5D8-CC289883AEAC}" type="presParOf" srcId="{9E28C90C-A38E-42EA-A5E3-A71C739C541A}" destId="{34CA0CDC-4DFB-4702-804B-589398E72692}" srcOrd="0" destOrd="0" presId="urn:microsoft.com/office/officeart/2005/8/layout/hierarchy1"/>
    <dgm:cxn modelId="{D62F0120-1AD6-483A-8D86-714E260105BC}" type="presParOf" srcId="{34CA0CDC-4DFB-4702-804B-589398E72692}" destId="{9684CEEB-D989-4205-85B3-D7FB599CEB83}" srcOrd="0" destOrd="0" presId="urn:microsoft.com/office/officeart/2005/8/layout/hierarchy1"/>
    <dgm:cxn modelId="{9332E060-BD6C-4F2F-9109-7A2F50064783}" type="presParOf" srcId="{34CA0CDC-4DFB-4702-804B-589398E72692}" destId="{0B1F7951-1115-4B6B-B630-7D4CC487D8B8}" srcOrd="1" destOrd="0" presId="urn:microsoft.com/office/officeart/2005/8/layout/hierarchy1"/>
    <dgm:cxn modelId="{28C86BD9-BEA3-4483-816A-29969A7B81C5}" type="presParOf" srcId="{9E28C90C-A38E-42EA-A5E3-A71C739C541A}" destId="{48064C56-BD79-40C9-8C0C-AEB2F00306DD}" srcOrd="1" destOrd="0" presId="urn:microsoft.com/office/officeart/2005/8/layout/hierarchy1"/>
    <dgm:cxn modelId="{E66E6BF8-C094-4EDA-AD83-08EF5AC3B214}" type="presParOf" srcId="{9C71AAEC-937B-4A23-90EB-B42D1743CE49}" destId="{D41F2506-C39D-4510-8E01-418BF3FD71D3}" srcOrd="6" destOrd="0" presId="urn:microsoft.com/office/officeart/2005/8/layout/hierarchy1"/>
    <dgm:cxn modelId="{185F6548-5F84-439A-9064-BA9B1FC5F6C2}" type="presParOf" srcId="{9C71AAEC-937B-4A23-90EB-B42D1743CE49}" destId="{C83A1E94-F205-47C1-B1C7-2DD5D9AB6C04}" srcOrd="7" destOrd="0" presId="urn:microsoft.com/office/officeart/2005/8/layout/hierarchy1"/>
    <dgm:cxn modelId="{078AE580-A4E7-4460-BFED-0B386B07340B}" type="presParOf" srcId="{C83A1E94-F205-47C1-B1C7-2DD5D9AB6C04}" destId="{3070C212-2466-41CF-99BA-60DCF206EB14}" srcOrd="0" destOrd="0" presId="urn:microsoft.com/office/officeart/2005/8/layout/hierarchy1"/>
    <dgm:cxn modelId="{4A56F8CB-FBA7-4EF3-99EF-62C0BFE9AF6A}" type="presParOf" srcId="{3070C212-2466-41CF-99BA-60DCF206EB14}" destId="{C12E9A17-E4B4-43BE-9387-053C2E0D60AF}" srcOrd="0" destOrd="0" presId="urn:microsoft.com/office/officeart/2005/8/layout/hierarchy1"/>
    <dgm:cxn modelId="{AA9417A7-E2DF-4461-B161-100C92F93EB6}" type="presParOf" srcId="{3070C212-2466-41CF-99BA-60DCF206EB14}" destId="{2ED423E9-5374-4394-BA62-D315364D059A}" srcOrd="1" destOrd="0" presId="urn:microsoft.com/office/officeart/2005/8/layout/hierarchy1"/>
    <dgm:cxn modelId="{018C3D13-66E0-4493-8725-2DE9C417DB11}" type="presParOf" srcId="{C83A1E94-F205-47C1-B1C7-2DD5D9AB6C04}" destId="{E6DE7586-DDF6-4953-86E9-2C6FE80EE2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C7775-0BA9-43BD-A7CF-74CCBFBE0C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FB09B5F-EB41-47CE-99A8-9143805AC875}">
      <dgm:prSet phldrT="[Tekst]"/>
      <dgm:spPr/>
      <dgm:t>
        <a:bodyPr/>
        <a:lstStyle/>
        <a:p>
          <a:r>
            <a:rPr lang="nl-BE"/>
            <a:t>CEO</a:t>
          </a:r>
        </a:p>
      </dgm:t>
    </dgm:pt>
    <dgm:pt modelId="{26C74B3E-CAFD-4354-BDCB-6C32625D3605}" type="parTrans" cxnId="{B1023102-6510-42E6-8E2E-6958DEE179D4}">
      <dgm:prSet/>
      <dgm:spPr/>
      <dgm:t>
        <a:bodyPr/>
        <a:lstStyle/>
        <a:p>
          <a:endParaRPr lang="nl-BE"/>
        </a:p>
      </dgm:t>
    </dgm:pt>
    <dgm:pt modelId="{F8453CA0-9127-4AFA-AE88-95918AFB1243}" type="sibTrans" cxnId="{B1023102-6510-42E6-8E2E-6958DEE179D4}">
      <dgm:prSet/>
      <dgm:spPr/>
      <dgm:t>
        <a:bodyPr/>
        <a:lstStyle/>
        <a:p>
          <a:endParaRPr lang="nl-BE"/>
        </a:p>
      </dgm:t>
    </dgm:pt>
    <dgm:pt modelId="{B1843A7C-5DA9-4EE3-86FF-13B91B209B5C}">
      <dgm:prSet phldrT="[Tekst]"/>
      <dgm:spPr/>
      <dgm:t>
        <a:bodyPr/>
        <a:lstStyle/>
        <a:p>
          <a:r>
            <a:rPr lang="nl-BE"/>
            <a:t>Regio Noord</a:t>
          </a:r>
        </a:p>
      </dgm:t>
    </dgm:pt>
    <dgm:pt modelId="{B713206C-1208-477F-9CF0-D956FF462E58}" type="parTrans" cxnId="{1DF8F4F5-6593-45AB-B578-530312F719D1}">
      <dgm:prSet/>
      <dgm:spPr/>
      <dgm:t>
        <a:bodyPr/>
        <a:lstStyle/>
        <a:p>
          <a:endParaRPr lang="nl-BE"/>
        </a:p>
      </dgm:t>
    </dgm:pt>
    <dgm:pt modelId="{E838E0CC-8189-4B87-864B-0F5436546EFB}" type="sibTrans" cxnId="{1DF8F4F5-6593-45AB-B578-530312F719D1}">
      <dgm:prSet/>
      <dgm:spPr/>
      <dgm:t>
        <a:bodyPr/>
        <a:lstStyle/>
        <a:p>
          <a:endParaRPr lang="nl-BE"/>
        </a:p>
      </dgm:t>
    </dgm:pt>
    <dgm:pt modelId="{5282D538-6679-49B6-9DF9-5AAA450E468A}">
      <dgm:prSet phldrT="[Tekst]"/>
      <dgm:spPr/>
      <dgm:t>
        <a:bodyPr/>
        <a:lstStyle/>
        <a:p>
          <a:r>
            <a:rPr lang="nl-BE"/>
            <a:t>Regio Zuid</a:t>
          </a:r>
        </a:p>
      </dgm:t>
    </dgm:pt>
    <dgm:pt modelId="{1907556C-41BE-439E-B00C-C23005647122}" type="parTrans" cxnId="{D50207DF-D370-41E7-9988-FE74911F56C3}">
      <dgm:prSet/>
      <dgm:spPr/>
      <dgm:t>
        <a:bodyPr/>
        <a:lstStyle/>
        <a:p>
          <a:endParaRPr lang="nl-BE"/>
        </a:p>
      </dgm:t>
    </dgm:pt>
    <dgm:pt modelId="{5F0E1307-48B5-4370-84A0-FD22E82388B4}" type="sibTrans" cxnId="{D50207DF-D370-41E7-9988-FE74911F56C3}">
      <dgm:prSet/>
      <dgm:spPr/>
      <dgm:t>
        <a:bodyPr/>
        <a:lstStyle/>
        <a:p>
          <a:endParaRPr lang="nl-BE"/>
        </a:p>
      </dgm:t>
    </dgm:pt>
    <dgm:pt modelId="{D5F6689A-61EC-48EB-A2D5-808025E35F0E}">
      <dgm:prSet phldrT="[Tekst]"/>
      <dgm:spPr/>
      <dgm:t>
        <a:bodyPr/>
        <a:lstStyle/>
        <a:p>
          <a:r>
            <a:rPr lang="nl-BE"/>
            <a:t>Regio Midden</a:t>
          </a:r>
        </a:p>
      </dgm:t>
    </dgm:pt>
    <dgm:pt modelId="{9176CA2C-67BE-48B8-9EC1-4E377C567608}" type="parTrans" cxnId="{D5B4AA58-2D89-4DCF-AE86-3721C7261657}">
      <dgm:prSet/>
      <dgm:spPr/>
      <dgm:t>
        <a:bodyPr/>
        <a:lstStyle/>
        <a:p>
          <a:endParaRPr lang="nl-BE"/>
        </a:p>
      </dgm:t>
    </dgm:pt>
    <dgm:pt modelId="{CB3AFF1D-48C9-4775-8544-83CC8FFEB64E}" type="sibTrans" cxnId="{D5B4AA58-2D89-4DCF-AE86-3721C7261657}">
      <dgm:prSet/>
      <dgm:spPr/>
      <dgm:t>
        <a:bodyPr/>
        <a:lstStyle/>
        <a:p>
          <a:endParaRPr lang="nl-BE"/>
        </a:p>
      </dgm:t>
    </dgm:pt>
    <dgm:pt modelId="{7110905E-8F0F-42FE-8461-9CB04D7117B5}" type="pres">
      <dgm:prSet presAssocID="{743C7775-0BA9-43BD-A7CF-74CCBFBE0C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B0630B-F611-4ED0-9C8A-F06AAB24AED2}" type="pres">
      <dgm:prSet presAssocID="{BFB09B5F-EB41-47CE-99A8-9143805AC875}" presName="hierRoot1" presStyleCnt="0"/>
      <dgm:spPr/>
    </dgm:pt>
    <dgm:pt modelId="{8189372E-4A32-4AEB-B18E-F8C27AFAF16C}" type="pres">
      <dgm:prSet presAssocID="{BFB09B5F-EB41-47CE-99A8-9143805AC875}" presName="composite" presStyleCnt="0"/>
      <dgm:spPr/>
    </dgm:pt>
    <dgm:pt modelId="{742E33B0-E955-4F24-B928-AF9E65742BDC}" type="pres">
      <dgm:prSet presAssocID="{BFB09B5F-EB41-47CE-99A8-9143805AC875}" presName="background" presStyleLbl="node0" presStyleIdx="0" presStyleCnt="1"/>
      <dgm:spPr/>
    </dgm:pt>
    <dgm:pt modelId="{FBC8FA03-AC4D-4F8D-8430-CD6B776BF16D}" type="pres">
      <dgm:prSet presAssocID="{BFB09B5F-EB41-47CE-99A8-9143805AC875}" presName="text" presStyleLbl="fgAcc0" presStyleIdx="0" presStyleCnt="1">
        <dgm:presLayoutVars>
          <dgm:chPref val="3"/>
        </dgm:presLayoutVars>
      </dgm:prSet>
      <dgm:spPr/>
    </dgm:pt>
    <dgm:pt modelId="{32B5210D-A18B-4DA6-985E-1B70796A793C}" type="pres">
      <dgm:prSet presAssocID="{BFB09B5F-EB41-47CE-99A8-9143805AC875}" presName="hierChild2" presStyleCnt="0"/>
      <dgm:spPr/>
    </dgm:pt>
    <dgm:pt modelId="{213DE3C0-A341-4E1E-8F9B-5780C614B2D7}" type="pres">
      <dgm:prSet presAssocID="{B713206C-1208-477F-9CF0-D956FF462E58}" presName="Name10" presStyleLbl="parChTrans1D2" presStyleIdx="0" presStyleCnt="3"/>
      <dgm:spPr/>
    </dgm:pt>
    <dgm:pt modelId="{F91FA2AB-CEBB-46A3-8904-1F1CA5B3F20A}" type="pres">
      <dgm:prSet presAssocID="{B1843A7C-5DA9-4EE3-86FF-13B91B209B5C}" presName="hierRoot2" presStyleCnt="0"/>
      <dgm:spPr/>
    </dgm:pt>
    <dgm:pt modelId="{D4AC7600-C14D-4A0B-936B-9DB484BAC4DD}" type="pres">
      <dgm:prSet presAssocID="{B1843A7C-5DA9-4EE3-86FF-13B91B209B5C}" presName="composite2" presStyleCnt="0"/>
      <dgm:spPr/>
    </dgm:pt>
    <dgm:pt modelId="{37E17334-45A5-4FDA-9CBD-DED0256ACF38}" type="pres">
      <dgm:prSet presAssocID="{B1843A7C-5DA9-4EE3-86FF-13B91B209B5C}" presName="background2" presStyleLbl="node2" presStyleIdx="0" presStyleCnt="3"/>
      <dgm:spPr/>
    </dgm:pt>
    <dgm:pt modelId="{8EB9953F-2763-4BFB-993E-628A0C2A9784}" type="pres">
      <dgm:prSet presAssocID="{B1843A7C-5DA9-4EE3-86FF-13B91B209B5C}" presName="text2" presStyleLbl="fgAcc2" presStyleIdx="0" presStyleCnt="3">
        <dgm:presLayoutVars>
          <dgm:chPref val="3"/>
        </dgm:presLayoutVars>
      </dgm:prSet>
      <dgm:spPr/>
    </dgm:pt>
    <dgm:pt modelId="{1069F782-AADE-4731-8DC6-F9169E1F9BE1}" type="pres">
      <dgm:prSet presAssocID="{B1843A7C-5DA9-4EE3-86FF-13B91B209B5C}" presName="hierChild3" presStyleCnt="0"/>
      <dgm:spPr/>
    </dgm:pt>
    <dgm:pt modelId="{42BCF6C2-D607-42B3-A586-03F7B6F139CC}" type="pres">
      <dgm:prSet presAssocID="{1907556C-41BE-439E-B00C-C23005647122}" presName="Name10" presStyleLbl="parChTrans1D2" presStyleIdx="1" presStyleCnt="3"/>
      <dgm:spPr/>
    </dgm:pt>
    <dgm:pt modelId="{E1D7D8E5-9C9B-4760-9A8D-9465077B02D9}" type="pres">
      <dgm:prSet presAssocID="{5282D538-6679-49B6-9DF9-5AAA450E468A}" presName="hierRoot2" presStyleCnt="0"/>
      <dgm:spPr/>
    </dgm:pt>
    <dgm:pt modelId="{FC86B6F0-57A1-44B6-A455-6052CC7AE83B}" type="pres">
      <dgm:prSet presAssocID="{5282D538-6679-49B6-9DF9-5AAA450E468A}" presName="composite2" presStyleCnt="0"/>
      <dgm:spPr/>
    </dgm:pt>
    <dgm:pt modelId="{FE34E474-1936-475D-B548-B09C82B6B617}" type="pres">
      <dgm:prSet presAssocID="{5282D538-6679-49B6-9DF9-5AAA450E468A}" presName="background2" presStyleLbl="node2" presStyleIdx="1" presStyleCnt="3"/>
      <dgm:spPr/>
    </dgm:pt>
    <dgm:pt modelId="{6DE2B1DC-4F18-4061-A37E-721B75A36F5C}" type="pres">
      <dgm:prSet presAssocID="{5282D538-6679-49B6-9DF9-5AAA450E468A}" presName="text2" presStyleLbl="fgAcc2" presStyleIdx="1" presStyleCnt="3">
        <dgm:presLayoutVars>
          <dgm:chPref val="3"/>
        </dgm:presLayoutVars>
      </dgm:prSet>
      <dgm:spPr/>
    </dgm:pt>
    <dgm:pt modelId="{EBF8CC63-0025-494B-9220-8534E5C43497}" type="pres">
      <dgm:prSet presAssocID="{5282D538-6679-49B6-9DF9-5AAA450E468A}" presName="hierChild3" presStyleCnt="0"/>
      <dgm:spPr/>
    </dgm:pt>
    <dgm:pt modelId="{A8A5BCF9-B88E-4FC6-8222-2BF1113DDA38}" type="pres">
      <dgm:prSet presAssocID="{9176CA2C-67BE-48B8-9EC1-4E377C567608}" presName="Name10" presStyleLbl="parChTrans1D2" presStyleIdx="2" presStyleCnt="3"/>
      <dgm:spPr/>
    </dgm:pt>
    <dgm:pt modelId="{D22FF742-26CF-48FA-9BC4-C9A4222776A7}" type="pres">
      <dgm:prSet presAssocID="{D5F6689A-61EC-48EB-A2D5-808025E35F0E}" presName="hierRoot2" presStyleCnt="0"/>
      <dgm:spPr/>
    </dgm:pt>
    <dgm:pt modelId="{973C1803-5F6D-4F36-A73B-6CF3C83E5418}" type="pres">
      <dgm:prSet presAssocID="{D5F6689A-61EC-48EB-A2D5-808025E35F0E}" presName="composite2" presStyleCnt="0"/>
      <dgm:spPr/>
    </dgm:pt>
    <dgm:pt modelId="{FF18EF66-4B4F-4332-BD48-F4329166A1DA}" type="pres">
      <dgm:prSet presAssocID="{D5F6689A-61EC-48EB-A2D5-808025E35F0E}" presName="background2" presStyleLbl="node2" presStyleIdx="2" presStyleCnt="3"/>
      <dgm:spPr/>
    </dgm:pt>
    <dgm:pt modelId="{F7687F94-DC97-4D8B-A36A-D69B8DDED4A8}" type="pres">
      <dgm:prSet presAssocID="{D5F6689A-61EC-48EB-A2D5-808025E35F0E}" presName="text2" presStyleLbl="fgAcc2" presStyleIdx="2" presStyleCnt="3">
        <dgm:presLayoutVars>
          <dgm:chPref val="3"/>
        </dgm:presLayoutVars>
      </dgm:prSet>
      <dgm:spPr/>
    </dgm:pt>
    <dgm:pt modelId="{4EDDA5BB-5AAE-4E77-BC10-3E05AF4E5C56}" type="pres">
      <dgm:prSet presAssocID="{D5F6689A-61EC-48EB-A2D5-808025E35F0E}" presName="hierChild3" presStyleCnt="0"/>
      <dgm:spPr/>
    </dgm:pt>
  </dgm:ptLst>
  <dgm:cxnLst>
    <dgm:cxn modelId="{B1023102-6510-42E6-8E2E-6958DEE179D4}" srcId="{743C7775-0BA9-43BD-A7CF-74CCBFBE0C41}" destId="{BFB09B5F-EB41-47CE-99A8-9143805AC875}" srcOrd="0" destOrd="0" parTransId="{26C74B3E-CAFD-4354-BDCB-6C32625D3605}" sibTransId="{F8453CA0-9127-4AFA-AE88-95918AFB1243}"/>
    <dgm:cxn modelId="{BF26AC0A-4572-4270-9FC7-516181FEB83C}" type="presOf" srcId="{B1843A7C-5DA9-4EE3-86FF-13B91B209B5C}" destId="{8EB9953F-2763-4BFB-993E-628A0C2A9784}" srcOrd="0" destOrd="0" presId="urn:microsoft.com/office/officeart/2005/8/layout/hierarchy1"/>
    <dgm:cxn modelId="{C521A01D-1A63-4895-8E88-42D6C628ECF3}" type="presOf" srcId="{1907556C-41BE-439E-B00C-C23005647122}" destId="{42BCF6C2-D607-42B3-A586-03F7B6F139CC}" srcOrd="0" destOrd="0" presId="urn:microsoft.com/office/officeart/2005/8/layout/hierarchy1"/>
    <dgm:cxn modelId="{FD32D52D-9849-4D8A-8FF6-4F6C2A23E448}" type="presOf" srcId="{9176CA2C-67BE-48B8-9EC1-4E377C567608}" destId="{A8A5BCF9-B88E-4FC6-8222-2BF1113DDA38}" srcOrd="0" destOrd="0" presId="urn:microsoft.com/office/officeart/2005/8/layout/hierarchy1"/>
    <dgm:cxn modelId="{1E8F3D39-F708-4BED-ADCB-7E934D6CCBD6}" type="presOf" srcId="{BFB09B5F-EB41-47CE-99A8-9143805AC875}" destId="{FBC8FA03-AC4D-4F8D-8430-CD6B776BF16D}" srcOrd="0" destOrd="0" presId="urn:microsoft.com/office/officeart/2005/8/layout/hierarchy1"/>
    <dgm:cxn modelId="{2EF64D76-F0E0-49F2-AF94-D2C65E9D2B91}" type="presOf" srcId="{B713206C-1208-477F-9CF0-D956FF462E58}" destId="{213DE3C0-A341-4E1E-8F9B-5780C614B2D7}" srcOrd="0" destOrd="0" presId="urn:microsoft.com/office/officeart/2005/8/layout/hierarchy1"/>
    <dgm:cxn modelId="{D5B4AA58-2D89-4DCF-AE86-3721C7261657}" srcId="{BFB09B5F-EB41-47CE-99A8-9143805AC875}" destId="{D5F6689A-61EC-48EB-A2D5-808025E35F0E}" srcOrd="2" destOrd="0" parTransId="{9176CA2C-67BE-48B8-9EC1-4E377C567608}" sibTransId="{CB3AFF1D-48C9-4775-8544-83CC8FFEB64E}"/>
    <dgm:cxn modelId="{80899894-AF52-44CA-BAC5-2A60A672B820}" type="presOf" srcId="{5282D538-6679-49B6-9DF9-5AAA450E468A}" destId="{6DE2B1DC-4F18-4061-A37E-721B75A36F5C}" srcOrd="0" destOrd="0" presId="urn:microsoft.com/office/officeart/2005/8/layout/hierarchy1"/>
    <dgm:cxn modelId="{A7B9B896-305D-4A2D-9678-BD55465BD47E}" type="presOf" srcId="{743C7775-0BA9-43BD-A7CF-74CCBFBE0C41}" destId="{7110905E-8F0F-42FE-8461-9CB04D7117B5}" srcOrd="0" destOrd="0" presId="urn:microsoft.com/office/officeart/2005/8/layout/hierarchy1"/>
    <dgm:cxn modelId="{2B5C05B6-1094-4B68-B960-D71A3CF70927}" type="presOf" srcId="{D5F6689A-61EC-48EB-A2D5-808025E35F0E}" destId="{F7687F94-DC97-4D8B-A36A-D69B8DDED4A8}" srcOrd="0" destOrd="0" presId="urn:microsoft.com/office/officeart/2005/8/layout/hierarchy1"/>
    <dgm:cxn modelId="{D50207DF-D370-41E7-9988-FE74911F56C3}" srcId="{BFB09B5F-EB41-47CE-99A8-9143805AC875}" destId="{5282D538-6679-49B6-9DF9-5AAA450E468A}" srcOrd="1" destOrd="0" parTransId="{1907556C-41BE-439E-B00C-C23005647122}" sibTransId="{5F0E1307-48B5-4370-84A0-FD22E82388B4}"/>
    <dgm:cxn modelId="{1DF8F4F5-6593-45AB-B578-530312F719D1}" srcId="{BFB09B5F-EB41-47CE-99A8-9143805AC875}" destId="{B1843A7C-5DA9-4EE3-86FF-13B91B209B5C}" srcOrd="0" destOrd="0" parTransId="{B713206C-1208-477F-9CF0-D956FF462E58}" sibTransId="{E838E0CC-8189-4B87-864B-0F5436546EFB}"/>
    <dgm:cxn modelId="{48B70C6C-7CF7-4AFF-AA77-030D4500C6B2}" type="presParOf" srcId="{7110905E-8F0F-42FE-8461-9CB04D7117B5}" destId="{1CB0630B-F611-4ED0-9C8A-F06AAB24AED2}" srcOrd="0" destOrd="0" presId="urn:microsoft.com/office/officeart/2005/8/layout/hierarchy1"/>
    <dgm:cxn modelId="{693606D4-9885-40A8-8E81-F11131667054}" type="presParOf" srcId="{1CB0630B-F611-4ED0-9C8A-F06AAB24AED2}" destId="{8189372E-4A32-4AEB-B18E-F8C27AFAF16C}" srcOrd="0" destOrd="0" presId="urn:microsoft.com/office/officeart/2005/8/layout/hierarchy1"/>
    <dgm:cxn modelId="{B1A7939B-6E56-4455-B43A-F36E2B388B18}" type="presParOf" srcId="{8189372E-4A32-4AEB-B18E-F8C27AFAF16C}" destId="{742E33B0-E955-4F24-B928-AF9E65742BDC}" srcOrd="0" destOrd="0" presId="urn:microsoft.com/office/officeart/2005/8/layout/hierarchy1"/>
    <dgm:cxn modelId="{AB13D3CE-6C41-4DC2-BB0B-43BEEF2BAF1E}" type="presParOf" srcId="{8189372E-4A32-4AEB-B18E-F8C27AFAF16C}" destId="{FBC8FA03-AC4D-4F8D-8430-CD6B776BF16D}" srcOrd="1" destOrd="0" presId="urn:microsoft.com/office/officeart/2005/8/layout/hierarchy1"/>
    <dgm:cxn modelId="{3AE27B23-5A11-404F-AE29-CDCDA5D43DE3}" type="presParOf" srcId="{1CB0630B-F611-4ED0-9C8A-F06AAB24AED2}" destId="{32B5210D-A18B-4DA6-985E-1B70796A793C}" srcOrd="1" destOrd="0" presId="urn:microsoft.com/office/officeart/2005/8/layout/hierarchy1"/>
    <dgm:cxn modelId="{58480DD0-AB5F-4200-B96F-C17F3A907C21}" type="presParOf" srcId="{32B5210D-A18B-4DA6-985E-1B70796A793C}" destId="{213DE3C0-A341-4E1E-8F9B-5780C614B2D7}" srcOrd="0" destOrd="0" presId="urn:microsoft.com/office/officeart/2005/8/layout/hierarchy1"/>
    <dgm:cxn modelId="{16BEEDA5-66BE-417F-B2B6-200BFAA0730B}" type="presParOf" srcId="{32B5210D-A18B-4DA6-985E-1B70796A793C}" destId="{F91FA2AB-CEBB-46A3-8904-1F1CA5B3F20A}" srcOrd="1" destOrd="0" presId="urn:microsoft.com/office/officeart/2005/8/layout/hierarchy1"/>
    <dgm:cxn modelId="{0BD473C0-3F15-44C7-BAB1-A412668FF28B}" type="presParOf" srcId="{F91FA2AB-CEBB-46A3-8904-1F1CA5B3F20A}" destId="{D4AC7600-C14D-4A0B-936B-9DB484BAC4DD}" srcOrd="0" destOrd="0" presId="urn:microsoft.com/office/officeart/2005/8/layout/hierarchy1"/>
    <dgm:cxn modelId="{D0EC68F8-D888-48A1-A431-C37E31B7EB6D}" type="presParOf" srcId="{D4AC7600-C14D-4A0B-936B-9DB484BAC4DD}" destId="{37E17334-45A5-4FDA-9CBD-DED0256ACF38}" srcOrd="0" destOrd="0" presId="urn:microsoft.com/office/officeart/2005/8/layout/hierarchy1"/>
    <dgm:cxn modelId="{0E1A5027-E9E6-4623-A323-64BC63CEF532}" type="presParOf" srcId="{D4AC7600-C14D-4A0B-936B-9DB484BAC4DD}" destId="{8EB9953F-2763-4BFB-993E-628A0C2A9784}" srcOrd="1" destOrd="0" presId="urn:microsoft.com/office/officeart/2005/8/layout/hierarchy1"/>
    <dgm:cxn modelId="{0313D90E-6841-4E3A-86E0-378FE1A0682B}" type="presParOf" srcId="{F91FA2AB-CEBB-46A3-8904-1F1CA5B3F20A}" destId="{1069F782-AADE-4731-8DC6-F9169E1F9BE1}" srcOrd="1" destOrd="0" presId="urn:microsoft.com/office/officeart/2005/8/layout/hierarchy1"/>
    <dgm:cxn modelId="{C01B33AD-0D7A-4136-81B2-85E0164FAAEA}" type="presParOf" srcId="{32B5210D-A18B-4DA6-985E-1B70796A793C}" destId="{42BCF6C2-D607-42B3-A586-03F7B6F139CC}" srcOrd="2" destOrd="0" presId="urn:microsoft.com/office/officeart/2005/8/layout/hierarchy1"/>
    <dgm:cxn modelId="{2099D435-8B25-48BA-8A19-A9EB0976CA8D}" type="presParOf" srcId="{32B5210D-A18B-4DA6-985E-1B70796A793C}" destId="{E1D7D8E5-9C9B-4760-9A8D-9465077B02D9}" srcOrd="3" destOrd="0" presId="urn:microsoft.com/office/officeart/2005/8/layout/hierarchy1"/>
    <dgm:cxn modelId="{00ECD82E-8143-4189-BFC9-D3383586D24E}" type="presParOf" srcId="{E1D7D8E5-9C9B-4760-9A8D-9465077B02D9}" destId="{FC86B6F0-57A1-44B6-A455-6052CC7AE83B}" srcOrd="0" destOrd="0" presId="urn:microsoft.com/office/officeart/2005/8/layout/hierarchy1"/>
    <dgm:cxn modelId="{E185B3CE-CC2F-4438-9A30-E98AFAE4AA43}" type="presParOf" srcId="{FC86B6F0-57A1-44B6-A455-6052CC7AE83B}" destId="{FE34E474-1936-475D-B548-B09C82B6B617}" srcOrd="0" destOrd="0" presId="urn:microsoft.com/office/officeart/2005/8/layout/hierarchy1"/>
    <dgm:cxn modelId="{B0698FA7-06D6-4C26-AC20-95BF84441C30}" type="presParOf" srcId="{FC86B6F0-57A1-44B6-A455-6052CC7AE83B}" destId="{6DE2B1DC-4F18-4061-A37E-721B75A36F5C}" srcOrd="1" destOrd="0" presId="urn:microsoft.com/office/officeart/2005/8/layout/hierarchy1"/>
    <dgm:cxn modelId="{45A1BD8B-C233-4165-B789-E20C1EF807B0}" type="presParOf" srcId="{E1D7D8E5-9C9B-4760-9A8D-9465077B02D9}" destId="{EBF8CC63-0025-494B-9220-8534E5C43497}" srcOrd="1" destOrd="0" presId="urn:microsoft.com/office/officeart/2005/8/layout/hierarchy1"/>
    <dgm:cxn modelId="{64770626-12EF-4968-B6B8-49E98820BA78}" type="presParOf" srcId="{32B5210D-A18B-4DA6-985E-1B70796A793C}" destId="{A8A5BCF9-B88E-4FC6-8222-2BF1113DDA38}" srcOrd="4" destOrd="0" presId="urn:microsoft.com/office/officeart/2005/8/layout/hierarchy1"/>
    <dgm:cxn modelId="{2A375281-3F18-4E41-B682-F2407DB4447D}" type="presParOf" srcId="{32B5210D-A18B-4DA6-985E-1B70796A793C}" destId="{D22FF742-26CF-48FA-9BC4-C9A4222776A7}" srcOrd="5" destOrd="0" presId="urn:microsoft.com/office/officeart/2005/8/layout/hierarchy1"/>
    <dgm:cxn modelId="{17F07C9E-DC0F-4941-9ED1-61642B28D704}" type="presParOf" srcId="{D22FF742-26CF-48FA-9BC4-C9A4222776A7}" destId="{973C1803-5F6D-4F36-A73B-6CF3C83E5418}" srcOrd="0" destOrd="0" presId="urn:microsoft.com/office/officeart/2005/8/layout/hierarchy1"/>
    <dgm:cxn modelId="{D5DA04BF-6B10-44BC-AE31-995B5CA9591C}" type="presParOf" srcId="{973C1803-5F6D-4F36-A73B-6CF3C83E5418}" destId="{FF18EF66-4B4F-4332-BD48-F4329166A1DA}" srcOrd="0" destOrd="0" presId="urn:microsoft.com/office/officeart/2005/8/layout/hierarchy1"/>
    <dgm:cxn modelId="{CDBAD33D-87F6-4799-B796-9E5ED8D7F040}" type="presParOf" srcId="{973C1803-5F6D-4F36-A73B-6CF3C83E5418}" destId="{F7687F94-DC97-4D8B-A36A-D69B8DDED4A8}" srcOrd="1" destOrd="0" presId="urn:microsoft.com/office/officeart/2005/8/layout/hierarchy1"/>
    <dgm:cxn modelId="{AE76A6DC-D90A-421F-BD9F-F2FF7B8334A7}" type="presParOf" srcId="{D22FF742-26CF-48FA-9BC4-C9A4222776A7}" destId="{4EDDA5BB-5AAE-4E77-BC10-3E05AF4E5C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1ECAFC-53DB-4E51-89E2-88CB5157686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AF7ED35A-0657-4AAC-84F4-D1A50C434708}">
      <dgm:prSet phldrT="[Tekst]"/>
      <dgm:spPr/>
      <dgm:t>
        <a:bodyPr/>
        <a:lstStyle/>
        <a:p>
          <a:r>
            <a:rPr lang="nl-BE"/>
            <a:t>Algemeen directeur</a:t>
          </a:r>
        </a:p>
      </dgm:t>
    </dgm:pt>
    <dgm:pt modelId="{66F37323-2AD6-47B4-9E79-C9CBAF4F2570}" type="parTrans" cxnId="{E2771EA1-2B6D-488F-B4D0-491136A48D7D}">
      <dgm:prSet/>
      <dgm:spPr/>
      <dgm:t>
        <a:bodyPr/>
        <a:lstStyle/>
        <a:p>
          <a:endParaRPr lang="nl-BE"/>
        </a:p>
      </dgm:t>
    </dgm:pt>
    <dgm:pt modelId="{E30B50D8-5306-406F-90E0-FCC418B164AE}" type="sibTrans" cxnId="{E2771EA1-2B6D-488F-B4D0-491136A48D7D}">
      <dgm:prSet/>
      <dgm:spPr/>
      <dgm:t>
        <a:bodyPr/>
        <a:lstStyle/>
        <a:p>
          <a:endParaRPr lang="nl-BE"/>
        </a:p>
      </dgm:t>
    </dgm:pt>
    <dgm:pt modelId="{6E0DB864-BDF6-449E-91DA-23BB2E20D4F6}">
      <dgm:prSet phldrT="[Tekst]"/>
      <dgm:spPr/>
      <dgm:t>
        <a:bodyPr/>
        <a:lstStyle/>
        <a:p>
          <a:r>
            <a:rPr lang="nl-BE"/>
            <a:t>Individuele adviesvragende</a:t>
          </a:r>
        </a:p>
      </dgm:t>
    </dgm:pt>
    <dgm:pt modelId="{3C496CE7-F27D-40CC-8855-D9DA462071D1}" type="parTrans" cxnId="{CEE9F7AB-061E-4C09-94A4-C68F65084131}">
      <dgm:prSet/>
      <dgm:spPr/>
      <dgm:t>
        <a:bodyPr/>
        <a:lstStyle/>
        <a:p>
          <a:endParaRPr lang="nl-BE"/>
        </a:p>
      </dgm:t>
    </dgm:pt>
    <dgm:pt modelId="{BF6305DA-4195-4FCA-876F-E70AE5A79CB7}" type="sibTrans" cxnId="{CEE9F7AB-061E-4C09-94A4-C68F65084131}">
      <dgm:prSet/>
      <dgm:spPr/>
      <dgm:t>
        <a:bodyPr/>
        <a:lstStyle/>
        <a:p>
          <a:endParaRPr lang="nl-BE"/>
        </a:p>
      </dgm:t>
    </dgm:pt>
    <dgm:pt modelId="{A8E80E1E-F5DA-41AA-967C-BABF41CAA38E}">
      <dgm:prSet phldrT="[Tekst]"/>
      <dgm:spPr/>
      <dgm:t>
        <a:bodyPr/>
        <a:lstStyle/>
        <a:p>
          <a:r>
            <a:rPr lang="nl-BE"/>
            <a:t>Advies aan bedrijven</a:t>
          </a:r>
        </a:p>
      </dgm:t>
    </dgm:pt>
    <dgm:pt modelId="{6AEF5536-5CE1-4F40-AF2E-4F3072B97393}" type="parTrans" cxnId="{8E0CA083-FF29-4CC4-A7C1-98A9E6BFDBD8}">
      <dgm:prSet/>
      <dgm:spPr/>
      <dgm:t>
        <a:bodyPr/>
        <a:lstStyle/>
        <a:p>
          <a:endParaRPr lang="nl-BE"/>
        </a:p>
      </dgm:t>
    </dgm:pt>
    <dgm:pt modelId="{C0AD9C80-8F0B-42C0-83B4-F392C4064FC3}" type="sibTrans" cxnId="{8E0CA083-FF29-4CC4-A7C1-98A9E6BFDBD8}">
      <dgm:prSet/>
      <dgm:spPr/>
      <dgm:t>
        <a:bodyPr/>
        <a:lstStyle/>
        <a:p>
          <a:endParaRPr lang="nl-BE"/>
        </a:p>
      </dgm:t>
    </dgm:pt>
    <dgm:pt modelId="{BA21C0AC-F842-4CFF-AE96-29A3E3567559}">
      <dgm:prSet phldrT="[Tekst]"/>
      <dgm:spPr/>
      <dgm:t>
        <a:bodyPr/>
        <a:lstStyle/>
        <a:p>
          <a:r>
            <a:rPr lang="nl-BE"/>
            <a:t>Scholen</a:t>
          </a:r>
        </a:p>
      </dgm:t>
    </dgm:pt>
    <dgm:pt modelId="{5C3EFC3A-8AFF-47BA-9EC3-E192F3344830}" type="parTrans" cxnId="{F4717A0F-C2BC-4BEC-9AFE-0DA23CBC977C}">
      <dgm:prSet/>
      <dgm:spPr/>
      <dgm:t>
        <a:bodyPr/>
        <a:lstStyle/>
        <a:p>
          <a:endParaRPr lang="nl-BE"/>
        </a:p>
      </dgm:t>
    </dgm:pt>
    <dgm:pt modelId="{C72683C8-C8F2-45A2-B033-9B26AEEAC667}" type="sibTrans" cxnId="{F4717A0F-C2BC-4BEC-9AFE-0DA23CBC977C}">
      <dgm:prSet/>
      <dgm:spPr/>
      <dgm:t>
        <a:bodyPr/>
        <a:lstStyle/>
        <a:p>
          <a:endParaRPr lang="nl-BE"/>
        </a:p>
      </dgm:t>
    </dgm:pt>
    <dgm:pt modelId="{E1E648FC-3CD3-4CD8-880C-0EAB34E13C4A}">
      <dgm:prSet phldrT="[Tekst]"/>
      <dgm:spPr/>
      <dgm:t>
        <a:bodyPr/>
        <a:lstStyle/>
        <a:p>
          <a:r>
            <a:rPr lang="nl-BE"/>
            <a:t>Advies aan overheidsinstellingen</a:t>
          </a:r>
        </a:p>
      </dgm:t>
    </dgm:pt>
    <dgm:pt modelId="{4C3B1CEF-2625-45DC-A81D-8937D9B5D7AD}" type="parTrans" cxnId="{7986BF4B-F89A-46B5-A4CA-EFF6E370A7FD}">
      <dgm:prSet/>
      <dgm:spPr/>
      <dgm:t>
        <a:bodyPr/>
        <a:lstStyle/>
        <a:p>
          <a:endParaRPr lang="nl-BE"/>
        </a:p>
      </dgm:t>
    </dgm:pt>
    <dgm:pt modelId="{D575058F-41A4-4314-A1A4-5AEC7BD00038}" type="sibTrans" cxnId="{7986BF4B-F89A-46B5-A4CA-EFF6E370A7FD}">
      <dgm:prSet/>
      <dgm:spPr/>
      <dgm:t>
        <a:bodyPr/>
        <a:lstStyle/>
        <a:p>
          <a:endParaRPr lang="nl-BE"/>
        </a:p>
      </dgm:t>
    </dgm:pt>
    <dgm:pt modelId="{C2D03E53-1F99-41CE-8E4D-0831FB8946C5}">
      <dgm:prSet phldrT="[Tekst]"/>
      <dgm:spPr/>
      <dgm:t>
        <a:bodyPr/>
        <a:lstStyle/>
        <a:p>
          <a:r>
            <a:rPr lang="nl-BE"/>
            <a:t>Overigen</a:t>
          </a:r>
        </a:p>
      </dgm:t>
    </dgm:pt>
    <dgm:pt modelId="{C49B44EE-1987-4FF3-BA39-D4C33E3BCE91}" type="parTrans" cxnId="{575CDFF9-71D0-46F5-906E-0979AFA2D8BC}">
      <dgm:prSet/>
      <dgm:spPr/>
      <dgm:t>
        <a:bodyPr/>
        <a:lstStyle/>
        <a:p>
          <a:endParaRPr lang="nl-BE"/>
        </a:p>
      </dgm:t>
    </dgm:pt>
    <dgm:pt modelId="{C6A28F87-38CA-4BE4-9EBE-3F7FFC3285AA}" type="sibTrans" cxnId="{575CDFF9-71D0-46F5-906E-0979AFA2D8BC}">
      <dgm:prSet/>
      <dgm:spPr/>
      <dgm:t>
        <a:bodyPr/>
        <a:lstStyle/>
        <a:p>
          <a:endParaRPr lang="nl-BE"/>
        </a:p>
      </dgm:t>
    </dgm:pt>
    <dgm:pt modelId="{CC1DDF85-51DF-4C39-ABFA-9403F6DC04AE}" type="pres">
      <dgm:prSet presAssocID="{D81ECAFC-53DB-4E51-89E2-88CB515768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D7C1D1-E94A-4354-964C-B8E7DC4BB436}" type="pres">
      <dgm:prSet presAssocID="{AF7ED35A-0657-4AAC-84F4-D1A50C434708}" presName="hierRoot1" presStyleCnt="0"/>
      <dgm:spPr/>
    </dgm:pt>
    <dgm:pt modelId="{E01F1D18-7D83-464F-B20D-DF9280DC7A70}" type="pres">
      <dgm:prSet presAssocID="{AF7ED35A-0657-4AAC-84F4-D1A50C434708}" presName="composite" presStyleCnt="0"/>
      <dgm:spPr/>
    </dgm:pt>
    <dgm:pt modelId="{96CFC87D-25A7-4CD7-A3D6-8133FC74D7E2}" type="pres">
      <dgm:prSet presAssocID="{AF7ED35A-0657-4AAC-84F4-D1A50C434708}" presName="background" presStyleLbl="node0" presStyleIdx="0" presStyleCnt="1"/>
      <dgm:spPr/>
    </dgm:pt>
    <dgm:pt modelId="{E9AB4110-1089-4531-A438-C0170BEE955D}" type="pres">
      <dgm:prSet presAssocID="{AF7ED35A-0657-4AAC-84F4-D1A50C434708}" presName="text" presStyleLbl="fgAcc0" presStyleIdx="0" presStyleCnt="1">
        <dgm:presLayoutVars>
          <dgm:chPref val="3"/>
        </dgm:presLayoutVars>
      </dgm:prSet>
      <dgm:spPr/>
    </dgm:pt>
    <dgm:pt modelId="{90986FED-0940-4369-98FF-A9E58604B5DF}" type="pres">
      <dgm:prSet presAssocID="{AF7ED35A-0657-4AAC-84F4-D1A50C434708}" presName="hierChild2" presStyleCnt="0"/>
      <dgm:spPr/>
    </dgm:pt>
    <dgm:pt modelId="{55D977A7-3F49-4B51-810F-7B44721D0314}" type="pres">
      <dgm:prSet presAssocID="{3C496CE7-F27D-40CC-8855-D9DA462071D1}" presName="Name10" presStyleLbl="parChTrans1D2" presStyleIdx="0" presStyleCnt="3"/>
      <dgm:spPr/>
    </dgm:pt>
    <dgm:pt modelId="{46845CB9-1AA1-4F44-B4A0-E74FA07B1F26}" type="pres">
      <dgm:prSet presAssocID="{6E0DB864-BDF6-449E-91DA-23BB2E20D4F6}" presName="hierRoot2" presStyleCnt="0"/>
      <dgm:spPr/>
    </dgm:pt>
    <dgm:pt modelId="{3647E2E8-2436-4461-A90E-10A2549D0EF7}" type="pres">
      <dgm:prSet presAssocID="{6E0DB864-BDF6-449E-91DA-23BB2E20D4F6}" presName="composite2" presStyleCnt="0"/>
      <dgm:spPr/>
    </dgm:pt>
    <dgm:pt modelId="{2A0A235C-A393-4075-9537-EA2BC5610AE2}" type="pres">
      <dgm:prSet presAssocID="{6E0DB864-BDF6-449E-91DA-23BB2E20D4F6}" presName="background2" presStyleLbl="node2" presStyleIdx="0" presStyleCnt="3"/>
      <dgm:spPr/>
    </dgm:pt>
    <dgm:pt modelId="{71C4ABD5-1684-4859-8CA2-01D832E9104A}" type="pres">
      <dgm:prSet presAssocID="{6E0DB864-BDF6-449E-91DA-23BB2E20D4F6}" presName="text2" presStyleLbl="fgAcc2" presStyleIdx="0" presStyleCnt="3">
        <dgm:presLayoutVars>
          <dgm:chPref val="3"/>
        </dgm:presLayoutVars>
      </dgm:prSet>
      <dgm:spPr/>
    </dgm:pt>
    <dgm:pt modelId="{1EE128D6-20FA-4551-82AF-21FF5AD7A950}" type="pres">
      <dgm:prSet presAssocID="{6E0DB864-BDF6-449E-91DA-23BB2E20D4F6}" presName="hierChild3" presStyleCnt="0"/>
      <dgm:spPr/>
    </dgm:pt>
    <dgm:pt modelId="{159D8FC4-7584-4872-8CFF-E2B7BBBE9BA7}" type="pres">
      <dgm:prSet presAssocID="{6AEF5536-5CE1-4F40-AF2E-4F3072B97393}" presName="Name10" presStyleLbl="parChTrans1D2" presStyleIdx="1" presStyleCnt="3"/>
      <dgm:spPr/>
    </dgm:pt>
    <dgm:pt modelId="{0B1B3632-D6BD-4E94-BCFE-74BEE1DFC001}" type="pres">
      <dgm:prSet presAssocID="{A8E80E1E-F5DA-41AA-967C-BABF41CAA38E}" presName="hierRoot2" presStyleCnt="0"/>
      <dgm:spPr/>
    </dgm:pt>
    <dgm:pt modelId="{DCABC92D-D1C5-4CF6-98E7-04833AD77506}" type="pres">
      <dgm:prSet presAssocID="{A8E80E1E-F5DA-41AA-967C-BABF41CAA38E}" presName="composite2" presStyleCnt="0"/>
      <dgm:spPr/>
    </dgm:pt>
    <dgm:pt modelId="{C8993EAF-2391-4003-AC42-3DE1A7A37DCD}" type="pres">
      <dgm:prSet presAssocID="{A8E80E1E-F5DA-41AA-967C-BABF41CAA38E}" presName="background2" presStyleLbl="node2" presStyleIdx="1" presStyleCnt="3"/>
      <dgm:spPr/>
    </dgm:pt>
    <dgm:pt modelId="{A96F317B-74BA-470D-B1FB-CB75EDA90DFD}" type="pres">
      <dgm:prSet presAssocID="{A8E80E1E-F5DA-41AA-967C-BABF41CAA38E}" presName="text2" presStyleLbl="fgAcc2" presStyleIdx="1" presStyleCnt="3">
        <dgm:presLayoutVars>
          <dgm:chPref val="3"/>
        </dgm:presLayoutVars>
      </dgm:prSet>
      <dgm:spPr/>
    </dgm:pt>
    <dgm:pt modelId="{19406500-AA2F-4068-B3CA-6C627F16CA3B}" type="pres">
      <dgm:prSet presAssocID="{A8E80E1E-F5DA-41AA-967C-BABF41CAA38E}" presName="hierChild3" presStyleCnt="0"/>
      <dgm:spPr/>
    </dgm:pt>
    <dgm:pt modelId="{CF7C744D-216A-45E5-8F73-346AA173723B}" type="pres">
      <dgm:prSet presAssocID="{4C3B1CEF-2625-45DC-A81D-8937D9B5D7AD}" presName="Name10" presStyleLbl="parChTrans1D2" presStyleIdx="2" presStyleCnt="3"/>
      <dgm:spPr/>
    </dgm:pt>
    <dgm:pt modelId="{1425E627-CC97-4A35-A488-DF803E386C58}" type="pres">
      <dgm:prSet presAssocID="{E1E648FC-3CD3-4CD8-880C-0EAB34E13C4A}" presName="hierRoot2" presStyleCnt="0"/>
      <dgm:spPr/>
    </dgm:pt>
    <dgm:pt modelId="{42A60265-9233-4C53-827F-7DD555E7E131}" type="pres">
      <dgm:prSet presAssocID="{E1E648FC-3CD3-4CD8-880C-0EAB34E13C4A}" presName="composite2" presStyleCnt="0"/>
      <dgm:spPr/>
    </dgm:pt>
    <dgm:pt modelId="{9528E967-6647-4046-A02E-E149CE2F8293}" type="pres">
      <dgm:prSet presAssocID="{E1E648FC-3CD3-4CD8-880C-0EAB34E13C4A}" presName="background2" presStyleLbl="node2" presStyleIdx="2" presStyleCnt="3"/>
      <dgm:spPr/>
    </dgm:pt>
    <dgm:pt modelId="{BDAB506E-332F-4A64-8346-95A3CC6B13E8}" type="pres">
      <dgm:prSet presAssocID="{E1E648FC-3CD3-4CD8-880C-0EAB34E13C4A}" presName="text2" presStyleLbl="fgAcc2" presStyleIdx="2" presStyleCnt="3">
        <dgm:presLayoutVars>
          <dgm:chPref val="3"/>
        </dgm:presLayoutVars>
      </dgm:prSet>
      <dgm:spPr/>
    </dgm:pt>
    <dgm:pt modelId="{E51A29E9-8286-4A3E-B415-4C13CCD532C0}" type="pres">
      <dgm:prSet presAssocID="{E1E648FC-3CD3-4CD8-880C-0EAB34E13C4A}" presName="hierChild3" presStyleCnt="0"/>
      <dgm:spPr/>
    </dgm:pt>
    <dgm:pt modelId="{6008A217-07A2-4B3B-8C89-F195673DF895}" type="pres">
      <dgm:prSet presAssocID="{5C3EFC3A-8AFF-47BA-9EC3-E192F3344830}" presName="Name17" presStyleLbl="parChTrans1D3" presStyleIdx="0" presStyleCnt="2"/>
      <dgm:spPr/>
    </dgm:pt>
    <dgm:pt modelId="{446DE89C-8D99-45D4-AC29-15B997158724}" type="pres">
      <dgm:prSet presAssocID="{BA21C0AC-F842-4CFF-AE96-29A3E3567559}" presName="hierRoot3" presStyleCnt="0"/>
      <dgm:spPr/>
    </dgm:pt>
    <dgm:pt modelId="{C4536C44-D399-41D9-8069-900B8C431FE2}" type="pres">
      <dgm:prSet presAssocID="{BA21C0AC-F842-4CFF-AE96-29A3E3567559}" presName="composite3" presStyleCnt="0"/>
      <dgm:spPr/>
    </dgm:pt>
    <dgm:pt modelId="{07235C2D-0EAE-4102-B469-26B9189D17B8}" type="pres">
      <dgm:prSet presAssocID="{BA21C0AC-F842-4CFF-AE96-29A3E3567559}" presName="background3" presStyleLbl="node3" presStyleIdx="0" presStyleCnt="2"/>
      <dgm:spPr/>
    </dgm:pt>
    <dgm:pt modelId="{BBFC8A3B-CC31-4935-B807-3C701DB32D6F}" type="pres">
      <dgm:prSet presAssocID="{BA21C0AC-F842-4CFF-AE96-29A3E3567559}" presName="text3" presStyleLbl="fgAcc3" presStyleIdx="0" presStyleCnt="2">
        <dgm:presLayoutVars>
          <dgm:chPref val="3"/>
        </dgm:presLayoutVars>
      </dgm:prSet>
      <dgm:spPr/>
    </dgm:pt>
    <dgm:pt modelId="{7BB09D23-24A6-468E-A8A2-ECA32F71E24B}" type="pres">
      <dgm:prSet presAssocID="{BA21C0AC-F842-4CFF-AE96-29A3E3567559}" presName="hierChild4" presStyleCnt="0"/>
      <dgm:spPr/>
    </dgm:pt>
    <dgm:pt modelId="{75BCAA4B-8D45-4A04-B090-5945E7CB98B8}" type="pres">
      <dgm:prSet presAssocID="{C49B44EE-1987-4FF3-BA39-D4C33E3BCE91}" presName="Name17" presStyleLbl="parChTrans1D3" presStyleIdx="1" presStyleCnt="2"/>
      <dgm:spPr/>
    </dgm:pt>
    <dgm:pt modelId="{03FACAC8-8231-453B-BE0A-DCECD5A628CE}" type="pres">
      <dgm:prSet presAssocID="{C2D03E53-1F99-41CE-8E4D-0831FB8946C5}" presName="hierRoot3" presStyleCnt="0"/>
      <dgm:spPr/>
    </dgm:pt>
    <dgm:pt modelId="{15C94BB2-218E-48D7-A634-0037EEEFC804}" type="pres">
      <dgm:prSet presAssocID="{C2D03E53-1F99-41CE-8E4D-0831FB8946C5}" presName="composite3" presStyleCnt="0"/>
      <dgm:spPr/>
    </dgm:pt>
    <dgm:pt modelId="{B939974E-6E23-423A-B7AE-354492488DA3}" type="pres">
      <dgm:prSet presAssocID="{C2D03E53-1F99-41CE-8E4D-0831FB8946C5}" presName="background3" presStyleLbl="node3" presStyleIdx="1" presStyleCnt="2"/>
      <dgm:spPr/>
    </dgm:pt>
    <dgm:pt modelId="{C4274D8F-7895-4512-AFF0-AC61D0FA7957}" type="pres">
      <dgm:prSet presAssocID="{C2D03E53-1F99-41CE-8E4D-0831FB8946C5}" presName="text3" presStyleLbl="fgAcc3" presStyleIdx="1" presStyleCnt="2">
        <dgm:presLayoutVars>
          <dgm:chPref val="3"/>
        </dgm:presLayoutVars>
      </dgm:prSet>
      <dgm:spPr/>
    </dgm:pt>
    <dgm:pt modelId="{9DFE0C9A-6877-41EE-9B7E-79644322B40A}" type="pres">
      <dgm:prSet presAssocID="{C2D03E53-1F99-41CE-8E4D-0831FB8946C5}" presName="hierChild4" presStyleCnt="0"/>
      <dgm:spPr/>
    </dgm:pt>
  </dgm:ptLst>
  <dgm:cxnLst>
    <dgm:cxn modelId="{F4717A0F-C2BC-4BEC-9AFE-0DA23CBC977C}" srcId="{E1E648FC-3CD3-4CD8-880C-0EAB34E13C4A}" destId="{BA21C0AC-F842-4CFF-AE96-29A3E3567559}" srcOrd="0" destOrd="0" parTransId="{5C3EFC3A-8AFF-47BA-9EC3-E192F3344830}" sibTransId="{C72683C8-C8F2-45A2-B033-9B26AEEAC667}"/>
    <dgm:cxn modelId="{678D331E-D6DB-4803-A888-F76D51BD3221}" type="presOf" srcId="{BA21C0AC-F842-4CFF-AE96-29A3E3567559}" destId="{BBFC8A3B-CC31-4935-B807-3C701DB32D6F}" srcOrd="0" destOrd="0" presId="urn:microsoft.com/office/officeart/2005/8/layout/hierarchy1"/>
    <dgm:cxn modelId="{F5A5EE2F-3E44-43BB-AE34-E29EB23A82A4}" type="presOf" srcId="{4C3B1CEF-2625-45DC-A81D-8937D9B5D7AD}" destId="{CF7C744D-216A-45E5-8F73-346AA173723B}" srcOrd="0" destOrd="0" presId="urn:microsoft.com/office/officeart/2005/8/layout/hierarchy1"/>
    <dgm:cxn modelId="{DF4EE241-06AB-4CA0-85C4-A4B6B50F211F}" type="presOf" srcId="{A8E80E1E-F5DA-41AA-967C-BABF41CAA38E}" destId="{A96F317B-74BA-470D-B1FB-CB75EDA90DFD}" srcOrd="0" destOrd="0" presId="urn:microsoft.com/office/officeart/2005/8/layout/hierarchy1"/>
    <dgm:cxn modelId="{4F6F9363-95B7-415F-8C42-30D4A564A814}" type="presOf" srcId="{D81ECAFC-53DB-4E51-89E2-88CB51576868}" destId="{CC1DDF85-51DF-4C39-ABFA-9403F6DC04AE}" srcOrd="0" destOrd="0" presId="urn:microsoft.com/office/officeart/2005/8/layout/hierarchy1"/>
    <dgm:cxn modelId="{7986BF4B-F89A-46B5-A4CA-EFF6E370A7FD}" srcId="{AF7ED35A-0657-4AAC-84F4-D1A50C434708}" destId="{E1E648FC-3CD3-4CD8-880C-0EAB34E13C4A}" srcOrd="2" destOrd="0" parTransId="{4C3B1CEF-2625-45DC-A81D-8937D9B5D7AD}" sibTransId="{D575058F-41A4-4314-A1A4-5AEC7BD00038}"/>
    <dgm:cxn modelId="{AEE1B081-9806-4355-8AC8-DB6B5472279E}" type="presOf" srcId="{E1E648FC-3CD3-4CD8-880C-0EAB34E13C4A}" destId="{BDAB506E-332F-4A64-8346-95A3CC6B13E8}" srcOrd="0" destOrd="0" presId="urn:microsoft.com/office/officeart/2005/8/layout/hierarchy1"/>
    <dgm:cxn modelId="{BA252483-093D-4DCD-BF7F-F8BBBA29677F}" type="presOf" srcId="{6E0DB864-BDF6-449E-91DA-23BB2E20D4F6}" destId="{71C4ABD5-1684-4859-8CA2-01D832E9104A}" srcOrd="0" destOrd="0" presId="urn:microsoft.com/office/officeart/2005/8/layout/hierarchy1"/>
    <dgm:cxn modelId="{8E0CA083-FF29-4CC4-A7C1-98A9E6BFDBD8}" srcId="{AF7ED35A-0657-4AAC-84F4-D1A50C434708}" destId="{A8E80E1E-F5DA-41AA-967C-BABF41CAA38E}" srcOrd="1" destOrd="0" parTransId="{6AEF5536-5CE1-4F40-AF2E-4F3072B97393}" sibTransId="{C0AD9C80-8F0B-42C0-83B4-F392C4064FC3}"/>
    <dgm:cxn modelId="{ABD7F685-C303-480E-841F-B2318E4909D7}" type="presOf" srcId="{6AEF5536-5CE1-4F40-AF2E-4F3072B97393}" destId="{159D8FC4-7584-4872-8CFF-E2B7BBBE9BA7}" srcOrd="0" destOrd="0" presId="urn:microsoft.com/office/officeart/2005/8/layout/hierarchy1"/>
    <dgm:cxn modelId="{E2771EA1-2B6D-488F-B4D0-491136A48D7D}" srcId="{D81ECAFC-53DB-4E51-89E2-88CB51576868}" destId="{AF7ED35A-0657-4AAC-84F4-D1A50C434708}" srcOrd="0" destOrd="0" parTransId="{66F37323-2AD6-47B4-9E79-C9CBAF4F2570}" sibTransId="{E30B50D8-5306-406F-90E0-FCC418B164AE}"/>
    <dgm:cxn modelId="{33268AA5-DB64-448E-8DDC-41AAFE4B243D}" type="presOf" srcId="{C2D03E53-1F99-41CE-8E4D-0831FB8946C5}" destId="{C4274D8F-7895-4512-AFF0-AC61D0FA7957}" srcOrd="0" destOrd="0" presId="urn:microsoft.com/office/officeart/2005/8/layout/hierarchy1"/>
    <dgm:cxn modelId="{CEE9F7AB-061E-4C09-94A4-C68F65084131}" srcId="{AF7ED35A-0657-4AAC-84F4-D1A50C434708}" destId="{6E0DB864-BDF6-449E-91DA-23BB2E20D4F6}" srcOrd="0" destOrd="0" parTransId="{3C496CE7-F27D-40CC-8855-D9DA462071D1}" sibTransId="{BF6305DA-4195-4FCA-876F-E70AE5A79CB7}"/>
    <dgm:cxn modelId="{755BC3B4-FBAD-4609-AB77-1B2C47615498}" type="presOf" srcId="{AF7ED35A-0657-4AAC-84F4-D1A50C434708}" destId="{E9AB4110-1089-4531-A438-C0170BEE955D}" srcOrd="0" destOrd="0" presId="urn:microsoft.com/office/officeart/2005/8/layout/hierarchy1"/>
    <dgm:cxn modelId="{16EE3CB8-570D-40A8-AC24-12BD797DC83F}" type="presOf" srcId="{3C496CE7-F27D-40CC-8855-D9DA462071D1}" destId="{55D977A7-3F49-4B51-810F-7B44721D0314}" srcOrd="0" destOrd="0" presId="urn:microsoft.com/office/officeart/2005/8/layout/hierarchy1"/>
    <dgm:cxn modelId="{E95031EE-D4FC-4E2C-B761-698F15233DCB}" type="presOf" srcId="{C49B44EE-1987-4FF3-BA39-D4C33E3BCE91}" destId="{75BCAA4B-8D45-4A04-B090-5945E7CB98B8}" srcOrd="0" destOrd="0" presId="urn:microsoft.com/office/officeart/2005/8/layout/hierarchy1"/>
    <dgm:cxn modelId="{575CDFF9-71D0-46F5-906E-0979AFA2D8BC}" srcId="{E1E648FC-3CD3-4CD8-880C-0EAB34E13C4A}" destId="{C2D03E53-1F99-41CE-8E4D-0831FB8946C5}" srcOrd="1" destOrd="0" parTransId="{C49B44EE-1987-4FF3-BA39-D4C33E3BCE91}" sibTransId="{C6A28F87-38CA-4BE4-9EBE-3F7FFC3285AA}"/>
    <dgm:cxn modelId="{39864AFB-8C3F-4C87-84BE-C3F75FBFC9CD}" type="presOf" srcId="{5C3EFC3A-8AFF-47BA-9EC3-E192F3344830}" destId="{6008A217-07A2-4B3B-8C89-F195673DF895}" srcOrd="0" destOrd="0" presId="urn:microsoft.com/office/officeart/2005/8/layout/hierarchy1"/>
    <dgm:cxn modelId="{F3E2103A-AC28-4564-8408-B5C497D4F7DC}" type="presParOf" srcId="{CC1DDF85-51DF-4C39-ABFA-9403F6DC04AE}" destId="{18D7C1D1-E94A-4354-964C-B8E7DC4BB436}" srcOrd="0" destOrd="0" presId="urn:microsoft.com/office/officeart/2005/8/layout/hierarchy1"/>
    <dgm:cxn modelId="{EC24C882-2497-4E52-A92A-F54C90E18D71}" type="presParOf" srcId="{18D7C1D1-E94A-4354-964C-B8E7DC4BB436}" destId="{E01F1D18-7D83-464F-B20D-DF9280DC7A70}" srcOrd="0" destOrd="0" presId="urn:microsoft.com/office/officeart/2005/8/layout/hierarchy1"/>
    <dgm:cxn modelId="{041DA537-4C6E-4F9D-9A95-22602F4AA475}" type="presParOf" srcId="{E01F1D18-7D83-464F-B20D-DF9280DC7A70}" destId="{96CFC87D-25A7-4CD7-A3D6-8133FC74D7E2}" srcOrd="0" destOrd="0" presId="urn:microsoft.com/office/officeart/2005/8/layout/hierarchy1"/>
    <dgm:cxn modelId="{C90CE9E0-8830-4A76-9215-D3600E29DBAB}" type="presParOf" srcId="{E01F1D18-7D83-464F-B20D-DF9280DC7A70}" destId="{E9AB4110-1089-4531-A438-C0170BEE955D}" srcOrd="1" destOrd="0" presId="urn:microsoft.com/office/officeart/2005/8/layout/hierarchy1"/>
    <dgm:cxn modelId="{525844C1-584E-4CC2-9687-EAC6DFC31601}" type="presParOf" srcId="{18D7C1D1-E94A-4354-964C-B8E7DC4BB436}" destId="{90986FED-0940-4369-98FF-A9E58604B5DF}" srcOrd="1" destOrd="0" presId="urn:microsoft.com/office/officeart/2005/8/layout/hierarchy1"/>
    <dgm:cxn modelId="{3460A58A-7671-4F62-824A-F5CDD1E2EEFC}" type="presParOf" srcId="{90986FED-0940-4369-98FF-A9E58604B5DF}" destId="{55D977A7-3F49-4B51-810F-7B44721D0314}" srcOrd="0" destOrd="0" presId="urn:microsoft.com/office/officeart/2005/8/layout/hierarchy1"/>
    <dgm:cxn modelId="{9B1FEEC0-EE11-4C52-86B6-29B2F62EDB73}" type="presParOf" srcId="{90986FED-0940-4369-98FF-A9E58604B5DF}" destId="{46845CB9-1AA1-4F44-B4A0-E74FA07B1F26}" srcOrd="1" destOrd="0" presId="urn:microsoft.com/office/officeart/2005/8/layout/hierarchy1"/>
    <dgm:cxn modelId="{64F33528-D84E-4930-A1A3-9D1415E8C9E2}" type="presParOf" srcId="{46845CB9-1AA1-4F44-B4A0-E74FA07B1F26}" destId="{3647E2E8-2436-4461-A90E-10A2549D0EF7}" srcOrd="0" destOrd="0" presId="urn:microsoft.com/office/officeart/2005/8/layout/hierarchy1"/>
    <dgm:cxn modelId="{D9C52358-C5B9-43CD-A5BE-AC85A55A5E91}" type="presParOf" srcId="{3647E2E8-2436-4461-A90E-10A2549D0EF7}" destId="{2A0A235C-A393-4075-9537-EA2BC5610AE2}" srcOrd="0" destOrd="0" presId="urn:microsoft.com/office/officeart/2005/8/layout/hierarchy1"/>
    <dgm:cxn modelId="{F6406B20-693A-46CC-954E-ED90952AAFA1}" type="presParOf" srcId="{3647E2E8-2436-4461-A90E-10A2549D0EF7}" destId="{71C4ABD5-1684-4859-8CA2-01D832E9104A}" srcOrd="1" destOrd="0" presId="urn:microsoft.com/office/officeart/2005/8/layout/hierarchy1"/>
    <dgm:cxn modelId="{F3A4282A-2B94-4EB0-ABD6-678DC113D9D9}" type="presParOf" srcId="{46845CB9-1AA1-4F44-B4A0-E74FA07B1F26}" destId="{1EE128D6-20FA-4551-82AF-21FF5AD7A950}" srcOrd="1" destOrd="0" presId="urn:microsoft.com/office/officeart/2005/8/layout/hierarchy1"/>
    <dgm:cxn modelId="{0F6DFB9D-DDFB-4FCB-860D-51863676151F}" type="presParOf" srcId="{90986FED-0940-4369-98FF-A9E58604B5DF}" destId="{159D8FC4-7584-4872-8CFF-E2B7BBBE9BA7}" srcOrd="2" destOrd="0" presId="urn:microsoft.com/office/officeart/2005/8/layout/hierarchy1"/>
    <dgm:cxn modelId="{1B22EAA6-AA09-42BC-80EA-C2943BA0D9CB}" type="presParOf" srcId="{90986FED-0940-4369-98FF-A9E58604B5DF}" destId="{0B1B3632-D6BD-4E94-BCFE-74BEE1DFC001}" srcOrd="3" destOrd="0" presId="urn:microsoft.com/office/officeart/2005/8/layout/hierarchy1"/>
    <dgm:cxn modelId="{882F084C-7935-462C-ABC1-D4865B4462ED}" type="presParOf" srcId="{0B1B3632-D6BD-4E94-BCFE-74BEE1DFC001}" destId="{DCABC92D-D1C5-4CF6-98E7-04833AD77506}" srcOrd="0" destOrd="0" presId="urn:microsoft.com/office/officeart/2005/8/layout/hierarchy1"/>
    <dgm:cxn modelId="{675BED92-B86E-46E3-A639-AC14EA37C691}" type="presParOf" srcId="{DCABC92D-D1C5-4CF6-98E7-04833AD77506}" destId="{C8993EAF-2391-4003-AC42-3DE1A7A37DCD}" srcOrd="0" destOrd="0" presId="urn:microsoft.com/office/officeart/2005/8/layout/hierarchy1"/>
    <dgm:cxn modelId="{EF42F3B5-C4D3-4AD9-A939-AD4EC0F54B5B}" type="presParOf" srcId="{DCABC92D-D1C5-4CF6-98E7-04833AD77506}" destId="{A96F317B-74BA-470D-B1FB-CB75EDA90DFD}" srcOrd="1" destOrd="0" presId="urn:microsoft.com/office/officeart/2005/8/layout/hierarchy1"/>
    <dgm:cxn modelId="{2A44D9CD-6AF7-4A75-A99D-0D5BF3978447}" type="presParOf" srcId="{0B1B3632-D6BD-4E94-BCFE-74BEE1DFC001}" destId="{19406500-AA2F-4068-B3CA-6C627F16CA3B}" srcOrd="1" destOrd="0" presId="urn:microsoft.com/office/officeart/2005/8/layout/hierarchy1"/>
    <dgm:cxn modelId="{623E9E45-304E-4C7D-99FB-09C25C082574}" type="presParOf" srcId="{90986FED-0940-4369-98FF-A9E58604B5DF}" destId="{CF7C744D-216A-45E5-8F73-346AA173723B}" srcOrd="4" destOrd="0" presId="urn:microsoft.com/office/officeart/2005/8/layout/hierarchy1"/>
    <dgm:cxn modelId="{A28239D0-8EA2-4AE6-B8B1-20567452BA4D}" type="presParOf" srcId="{90986FED-0940-4369-98FF-A9E58604B5DF}" destId="{1425E627-CC97-4A35-A488-DF803E386C58}" srcOrd="5" destOrd="0" presId="urn:microsoft.com/office/officeart/2005/8/layout/hierarchy1"/>
    <dgm:cxn modelId="{6D4FC0D9-8589-4472-BE8D-60C9E97EFC6F}" type="presParOf" srcId="{1425E627-CC97-4A35-A488-DF803E386C58}" destId="{42A60265-9233-4C53-827F-7DD555E7E131}" srcOrd="0" destOrd="0" presId="urn:microsoft.com/office/officeart/2005/8/layout/hierarchy1"/>
    <dgm:cxn modelId="{34EAB8C2-B20C-4F68-9429-8DF98A3062B1}" type="presParOf" srcId="{42A60265-9233-4C53-827F-7DD555E7E131}" destId="{9528E967-6647-4046-A02E-E149CE2F8293}" srcOrd="0" destOrd="0" presId="urn:microsoft.com/office/officeart/2005/8/layout/hierarchy1"/>
    <dgm:cxn modelId="{79CA7F59-F79E-47D8-A78B-C1EB483506DA}" type="presParOf" srcId="{42A60265-9233-4C53-827F-7DD555E7E131}" destId="{BDAB506E-332F-4A64-8346-95A3CC6B13E8}" srcOrd="1" destOrd="0" presId="urn:microsoft.com/office/officeart/2005/8/layout/hierarchy1"/>
    <dgm:cxn modelId="{E8EE4190-4034-450F-8226-CE3BA6F3608C}" type="presParOf" srcId="{1425E627-CC97-4A35-A488-DF803E386C58}" destId="{E51A29E9-8286-4A3E-B415-4C13CCD532C0}" srcOrd="1" destOrd="0" presId="urn:microsoft.com/office/officeart/2005/8/layout/hierarchy1"/>
    <dgm:cxn modelId="{E5BFCDC5-922E-4ECE-87DD-411B0CA050CD}" type="presParOf" srcId="{E51A29E9-8286-4A3E-B415-4C13CCD532C0}" destId="{6008A217-07A2-4B3B-8C89-F195673DF895}" srcOrd="0" destOrd="0" presId="urn:microsoft.com/office/officeart/2005/8/layout/hierarchy1"/>
    <dgm:cxn modelId="{C454FB59-46CE-4E17-924F-39CC0900D142}" type="presParOf" srcId="{E51A29E9-8286-4A3E-B415-4C13CCD532C0}" destId="{446DE89C-8D99-45D4-AC29-15B997158724}" srcOrd="1" destOrd="0" presId="urn:microsoft.com/office/officeart/2005/8/layout/hierarchy1"/>
    <dgm:cxn modelId="{504024C7-317B-4981-B845-86C4A7289FAE}" type="presParOf" srcId="{446DE89C-8D99-45D4-AC29-15B997158724}" destId="{C4536C44-D399-41D9-8069-900B8C431FE2}" srcOrd="0" destOrd="0" presId="urn:microsoft.com/office/officeart/2005/8/layout/hierarchy1"/>
    <dgm:cxn modelId="{0346941C-02C5-40A7-AAD9-5731F2A05BC7}" type="presParOf" srcId="{C4536C44-D399-41D9-8069-900B8C431FE2}" destId="{07235C2D-0EAE-4102-B469-26B9189D17B8}" srcOrd="0" destOrd="0" presId="urn:microsoft.com/office/officeart/2005/8/layout/hierarchy1"/>
    <dgm:cxn modelId="{77375A0B-CF97-4852-8561-BE96418D5CF9}" type="presParOf" srcId="{C4536C44-D399-41D9-8069-900B8C431FE2}" destId="{BBFC8A3B-CC31-4935-B807-3C701DB32D6F}" srcOrd="1" destOrd="0" presId="urn:microsoft.com/office/officeart/2005/8/layout/hierarchy1"/>
    <dgm:cxn modelId="{486582E0-E602-46D1-BA5D-185ABC479601}" type="presParOf" srcId="{446DE89C-8D99-45D4-AC29-15B997158724}" destId="{7BB09D23-24A6-468E-A8A2-ECA32F71E24B}" srcOrd="1" destOrd="0" presId="urn:microsoft.com/office/officeart/2005/8/layout/hierarchy1"/>
    <dgm:cxn modelId="{CBB9466B-8DE1-4EF0-B25B-35E5E2501C27}" type="presParOf" srcId="{E51A29E9-8286-4A3E-B415-4C13CCD532C0}" destId="{75BCAA4B-8D45-4A04-B090-5945E7CB98B8}" srcOrd="2" destOrd="0" presId="urn:microsoft.com/office/officeart/2005/8/layout/hierarchy1"/>
    <dgm:cxn modelId="{42BC34B9-734F-4B44-B793-E2C9168A8103}" type="presParOf" srcId="{E51A29E9-8286-4A3E-B415-4C13CCD532C0}" destId="{03FACAC8-8231-453B-BE0A-DCECD5A628CE}" srcOrd="3" destOrd="0" presId="urn:microsoft.com/office/officeart/2005/8/layout/hierarchy1"/>
    <dgm:cxn modelId="{09EB8863-7393-4197-A8E3-8DA74405A552}" type="presParOf" srcId="{03FACAC8-8231-453B-BE0A-DCECD5A628CE}" destId="{15C94BB2-218E-48D7-A634-0037EEEFC804}" srcOrd="0" destOrd="0" presId="urn:microsoft.com/office/officeart/2005/8/layout/hierarchy1"/>
    <dgm:cxn modelId="{382DC78C-55EE-4B11-9934-8EF67F0AC925}" type="presParOf" srcId="{15C94BB2-218E-48D7-A634-0037EEEFC804}" destId="{B939974E-6E23-423A-B7AE-354492488DA3}" srcOrd="0" destOrd="0" presId="urn:microsoft.com/office/officeart/2005/8/layout/hierarchy1"/>
    <dgm:cxn modelId="{56FDAF45-881B-4296-B969-8C4848DEB46B}" type="presParOf" srcId="{15C94BB2-218E-48D7-A634-0037EEEFC804}" destId="{C4274D8F-7895-4512-AFF0-AC61D0FA7957}" srcOrd="1" destOrd="0" presId="urn:microsoft.com/office/officeart/2005/8/layout/hierarchy1"/>
    <dgm:cxn modelId="{CB18A45B-CF1C-488E-9E24-78AD66CE4AB9}" type="presParOf" srcId="{03FACAC8-8231-453B-BE0A-DCECD5A628CE}" destId="{9DFE0C9A-6877-41EE-9B7E-79644322B4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42C80-7DE6-4DF4-A26C-76AAE3053A12}">
      <dsp:nvSpPr>
        <dsp:cNvPr id="0" name=""/>
        <dsp:cNvSpPr/>
      </dsp:nvSpPr>
      <dsp:spPr>
        <a:xfrm>
          <a:off x="2893872" y="668165"/>
          <a:ext cx="2226445" cy="260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19"/>
              </a:lnTo>
              <a:lnTo>
                <a:pt x="2226445" y="163219"/>
              </a:lnTo>
              <a:lnTo>
                <a:pt x="2226445" y="2606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F1BC5-B9CC-488A-881A-622F2FA61926}">
      <dsp:nvSpPr>
        <dsp:cNvPr id="0" name=""/>
        <dsp:cNvSpPr/>
      </dsp:nvSpPr>
      <dsp:spPr>
        <a:xfrm>
          <a:off x="2893872" y="1631001"/>
          <a:ext cx="1286021" cy="317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65"/>
              </a:lnTo>
              <a:lnTo>
                <a:pt x="1286021" y="219865"/>
              </a:lnTo>
              <a:lnTo>
                <a:pt x="1286021" y="317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A09C8-8CA3-467E-8452-123DFF326FE8}">
      <dsp:nvSpPr>
        <dsp:cNvPr id="0" name=""/>
        <dsp:cNvSpPr/>
      </dsp:nvSpPr>
      <dsp:spPr>
        <a:xfrm>
          <a:off x="2848152" y="1631001"/>
          <a:ext cx="91440" cy="317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378FD-E0C4-4B01-BA89-F877EB4BC211}">
      <dsp:nvSpPr>
        <dsp:cNvPr id="0" name=""/>
        <dsp:cNvSpPr/>
      </dsp:nvSpPr>
      <dsp:spPr>
        <a:xfrm>
          <a:off x="1607851" y="1631001"/>
          <a:ext cx="1286021" cy="317339"/>
        </a:xfrm>
        <a:custGeom>
          <a:avLst/>
          <a:gdLst/>
          <a:ahLst/>
          <a:cxnLst/>
          <a:rect l="0" t="0" r="0" b="0"/>
          <a:pathLst>
            <a:path>
              <a:moveTo>
                <a:pt x="1286021" y="0"/>
              </a:moveTo>
              <a:lnTo>
                <a:pt x="1286021" y="219865"/>
              </a:lnTo>
              <a:lnTo>
                <a:pt x="0" y="219865"/>
              </a:lnTo>
              <a:lnTo>
                <a:pt x="0" y="317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738E4-1BE5-40FF-B3ED-4A416FF755F4}">
      <dsp:nvSpPr>
        <dsp:cNvPr id="0" name=""/>
        <dsp:cNvSpPr/>
      </dsp:nvSpPr>
      <dsp:spPr>
        <a:xfrm>
          <a:off x="2848152" y="668165"/>
          <a:ext cx="91440" cy="294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18ED1-9D18-4232-A36E-AD3A3A2795A2}">
      <dsp:nvSpPr>
        <dsp:cNvPr id="0" name=""/>
        <dsp:cNvSpPr/>
      </dsp:nvSpPr>
      <dsp:spPr>
        <a:xfrm>
          <a:off x="576790" y="668165"/>
          <a:ext cx="2317082" cy="283351"/>
        </a:xfrm>
        <a:custGeom>
          <a:avLst/>
          <a:gdLst/>
          <a:ahLst/>
          <a:cxnLst/>
          <a:rect l="0" t="0" r="0" b="0"/>
          <a:pathLst>
            <a:path>
              <a:moveTo>
                <a:pt x="2317082" y="0"/>
              </a:moveTo>
              <a:lnTo>
                <a:pt x="2317082" y="185876"/>
              </a:lnTo>
              <a:lnTo>
                <a:pt x="0" y="185876"/>
              </a:lnTo>
              <a:lnTo>
                <a:pt x="0" y="283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B5C4F-D939-4D5F-B54B-1827D6F0A664}">
      <dsp:nvSpPr>
        <dsp:cNvPr id="0" name=""/>
        <dsp:cNvSpPr/>
      </dsp:nvSpPr>
      <dsp:spPr>
        <a:xfrm>
          <a:off x="2367772" y="19"/>
          <a:ext cx="1052199" cy="668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9EE4D-E6CC-4DD6-922C-8E5547ED687A}">
      <dsp:nvSpPr>
        <dsp:cNvPr id="0" name=""/>
        <dsp:cNvSpPr/>
      </dsp:nvSpPr>
      <dsp:spPr>
        <a:xfrm>
          <a:off x="2484683" y="111084"/>
          <a:ext cx="1052199" cy="668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CEO</a:t>
          </a:r>
        </a:p>
      </dsp:txBody>
      <dsp:txXfrm>
        <a:off x="2504252" y="130653"/>
        <a:ext cx="1013061" cy="629008"/>
      </dsp:txXfrm>
    </dsp:sp>
    <dsp:sp modelId="{A1742C45-5F68-40F2-AB44-C5C3829509A7}">
      <dsp:nvSpPr>
        <dsp:cNvPr id="0" name=""/>
        <dsp:cNvSpPr/>
      </dsp:nvSpPr>
      <dsp:spPr>
        <a:xfrm>
          <a:off x="50690" y="951516"/>
          <a:ext cx="1052199" cy="668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EBBFC-9989-47CC-B550-30435CA594B0}">
      <dsp:nvSpPr>
        <dsp:cNvPr id="0" name=""/>
        <dsp:cNvSpPr/>
      </dsp:nvSpPr>
      <dsp:spPr>
        <a:xfrm>
          <a:off x="167601" y="1062582"/>
          <a:ext cx="1052199" cy="668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Research en development</a:t>
          </a:r>
        </a:p>
      </dsp:txBody>
      <dsp:txXfrm>
        <a:off x="187170" y="1082151"/>
        <a:ext cx="1013061" cy="629008"/>
      </dsp:txXfrm>
    </dsp:sp>
    <dsp:sp modelId="{E4C27EBE-7C6A-4753-BAFE-CB67B637FA19}">
      <dsp:nvSpPr>
        <dsp:cNvPr id="0" name=""/>
        <dsp:cNvSpPr/>
      </dsp:nvSpPr>
      <dsp:spPr>
        <a:xfrm>
          <a:off x="2367772" y="962855"/>
          <a:ext cx="1052199" cy="668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AE66A-4A2B-47D7-9ED5-00FD6EA8FFF9}">
      <dsp:nvSpPr>
        <dsp:cNvPr id="0" name=""/>
        <dsp:cNvSpPr/>
      </dsp:nvSpPr>
      <dsp:spPr>
        <a:xfrm>
          <a:off x="2484683" y="1073920"/>
          <a:ext cx="1052199" cy="668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Hoofd productie</a:t>
          </a:r>
        </a:p>
      </dsp:txBody>
      <dsp:txXfrm>
        <a:off x="2504252" y="1093489"/>
        <a:ext cx="1013061" cy="629008"/>
      </dsp:txXfrm>
    </dsp:sp>
    <dsp:sp modelId="{676A0C1A-D787-4C15-A70E-79740D63558E}">
      <dsp:nvSpPr>
        <dsp:cNvPr id="0" name=""/>
        <dsp:cNvSpPr/>
      </dsp:nvSpPr>
      <dsp:spPr>
        <a:xfrm>
          <a:off x="1081751" y="1948341"/>
          <a:ext cx="1052199" cy="668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6FC30-3B9D-4732-8F05-E442C9F7D6DB}">
      <dsp:nvSpPr>
        <dsp:cNvPr id="0" name=""/>
        <dsp:cNvSpPr/>
      </dsp:nvSpPr>
      <dsp:spPr>
        <a:xfrm>
          <a:off x="1198662" y="2059407"/>
          <a:ext cx="1052199" cy="668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Productiehal A</a:t>
          </a:r>
        </a:p>
      </dsp:txBody>
      <dsp:txXfrm>
        <a:off x="1218231" y="2078976"/>
        <a:ext cx="1013061" cy="629008"/>
      </dsp:txXfrm>
    </dsp:sp>
    <dsp:sp modelId="{A8A69922-3E8B-48EE-A94E-CCA5C90152FE}">
      <dsp:nvSpPr>
        <dsp:cNvPr id="0" name=""/>
        <dsp:cNvSpPr/>
      </dsp:nvSpPr>
      <dsp:spPr>
        <a:xfrm>
          <a:off x="2367772" y="1948341"/>
          <a:ext cx="1052199" cy="668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41A71-C851-4F09-A81A-C41C9332E1DF}">
      <dsp:nvSpPr>
        <dsp:cNvPr id="0" name=""/>
        <dsp:cNvSpPr/>
      </dsp:nvSpPr>
      <dsp:spPr>
        <a:xfrm>
          <a:off x="2484683" y="2059407"/>
          <a:ext cx="1052199" cy="668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Productiehal B</a:t>
          </a:r>
        </a:p>
      </dsp:txBody>
      <dsp:txXfrm>
        <a:off x="2504252" y="2078976"/>
        <a:ext cx="1013061" cy="629008"/>
      </dsp:txXfrm>
    </dsp:sp>
    <dsp:sp modelId="{EB01A3CD-4960-46EE-9482-5CABC0CA809B}">
      <dsp:nvSpPr>
        <dsp:cNvPr id="0" name=""/>
        <dsp:cNvSpPr/>
      </dsp:nvSpPr>
      <dsp:spPr>
        <a:xfrm>
          <a:off x="3653794" y="1948341"/>
          <a:ext cx="1052199" cy="668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7F0BD-74C4-4757-9BD3-7D7D7BA932B9}">
      <dsp:nvSpPr>
        <dsp:cNvPr id="0" name=""/>
        <dsp:cNvSpPr/>
      </dsp:nvSpPr>
      <dsp:spPr>
        <a:xfrm>
          <a:off x="3770705" y="2059407"/>
          <a:ext cx="1052199" cy="668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Productiehal C </a:t>
          </a:r>
        </a:p>
      </dsp:txBody>
      <dsp:txXfrm>
        <a:off x="3790274" y="2078976"/>
        <a:ext cx="1013061" cy="629008"/>
      </dsp:txXfrm>
    </dsp:sp>
    <dsp:sp modelId="{6560043D-A98F-4FFF-8F4B-8CE71C9D5CE3}">
      <dsp:nvSpPr>
        <dsp:cNvPr id="0" name=""/>
        <dsp:cNvSpPr/>
      </dsp:nvSpPr>
      <dsp:spPr>
        <a:xfrm>
          <a:off x="4594218" y="928860"/>
          <a:ext cx="1052199" cy="668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F5C27-84DA-4186-9F18-4AB37E2F44AB}">
      <dsp:nvSpPr>
        <dsp:cNvPr id="0" name=""/>
        <dsp:cNvSpPr/>
      </dsp:nvSpPr>
      <dsp:spPr>
        <a:xfrm>
          <a:off x="4711129" y="1039925"/>
          <a:ext cx="1052199" cy="668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/>
            <a:t>Hoofd verkoop</a:t>
          </a:r>
        </a:p>
      </dsp:txBody>
      <dsp:txXfrm>
        <a:off x="4730698" y="1059494"/>
        <a:ext cx="1013061" cy="629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F2506-C39D-4510-8E01-418BF3FD71D3}">
      <dsp:nvSpPr>
        <dsp:cNvPr id="0" name=""/>
        <dsp:cNvSpPr/>
      </dsp:nvSpPr>
      <dsp:spPr>
        <a:xfrm>
          <a:off x="2602371" y="1111233"/>
          <a:ext cx="2043494" cy="324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14"/>
              </a:lnTo>
              <a:lnTo>
                <a:pt x="2043494" y="220914"/>
              </a:lnTo>
              <a:lnTo>
                <a:pt x="2043494" y="324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3A127-E996-48C7-B85F-AE2E44169A35}">
      <dsp:nvSpPr>
        <dsp:cNvPr id="0" name=""/>
        <dsp:cNvSpPr/>
      </dsp:nvSpPr>
      <dsp:spPr>
        <a:xfrm>
          <a:off x="2602371" y="1111233"/>
          <a:ext cx="681164" cy="324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14"/>
              </a:lnTo>
              <a:lnTo>
                <a:pt x="681164" y="220914"/>
              </a:lnTo>
              <a:lnTo>
                <a:pt x="681164" y="324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2F6D1-5907-4AC5-877F-692D9C372034}">
      <dsp:nvSpPr>
        <dsp:cNvPr id="0" name=""/>
        <dsp:cNvSpPr/>
      </dsp:nvSpPr>
      <dsp:spPr>
        <a:xfrm>
          <a:off x="1921207" y="1111233"/>
          <a:ext cx="681164" cy="324172"/>
        </a:xfrm>
        <a:custGeom>
          <a:avLst/>
          <a:gdLst/>
          <a:ahLst/>
          <a:cxnLst/>
          <a:rect l="0" t="0" r="0" b="0"/>
          <a:pathLst>
            <a:path>
              <a:moveTo>
                <a:pt x="681164" y="0"/>
              </a:moveTo>
              <a:lnTo>
                <a:pt x="681164" y="220914"/>
              </a:lnTo>
              <a:lnTo>
                <a:pt x="0" y="220914"/>
              </a:lnTo>
              <a:lnTo>
                <a:pt x="0" y="324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AA8B1-78CF-4D02-BEF8-3DC2C3714E12}">
      <dsp:nvSpPr>
        <dsp:cNvPr id="0" name=""/>
        <dsp:cNvSpPr/>
      </dsp:nvSpPr>
      <dsp:spPr>
        <a:xfrm>
          <a:off x="558877" y="1111233"/>
          <a:ext cx="2043494" cy="324172"/>
        </a:xfrm>
        <a:custGeom>
          <a:avLst/>
          <a:gdLst/>
          <a:ahLst/>
          <a:cxnLst/>
          <a:rect l="0" t="0" r="0" b="0"/>
          <a:pathLst>
            <a:path>
              <a:moveTo>
                <a:pt x="2043494" y="0"/>
              </a:moveTo>
              <a:lnTo>
                <a:pt x="2043494" y="220914"/>
              </a:lnTo>
              <a:lnTo>
                <a:pt x="0" y="220914"/>
              </a:lnTo>
              <a:lnTo>
                <a:pt x="0" y="324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77363-E77E-4724-A280-E87491543737}">
      <dsp:nvSpPr>
        <dsp:cNvPr id="0" name=""/>
        <dsp:cNvSpPr/>
      </dsp:nvSpPr>
      <dsp:spPr>
        <a:xfrm>
          <a:off x="2045055" y="403441"/>
          <a:ext cx="1114633" cy="707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BAA35-9409-4C7C-881A-20A8240CFD7E}">
      <dsp:nvSpPr>
        <dsp:cNvPr id="0" name=""/>
        <dsp:cNvSpPr/>
      </dsp:nvSpPr>
      <dsp:spPr>
        <a:xfrm>
          <a:off x="2168903" y="521097"/>
          <a:ext cx="1114633" cy="707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Algemeen directeur</a:t>
          </a:r>
        </a:p>
      </dsp:txBody>
      <dsp:txXfrm>
        <a:off x="2189634" y="541828"/>
        <a:ext cx="1073171" cy="666330"/>
      </dsp:txXfrm>
    </dsp:sp>
    <dsp:sp modelId="{CFED123E-1B70-448A-B0A2-48B6A6681E9E}">
      <dsp:nvSpPr>
        <dsp:cNvPr id="0" name=""/>
        <dsp:cNvSpPr/>
      </dsp:nvSpPr>
      <dsp:spPr>
        <a:xfrm>
          <a:off x="1561" y="1435406"/>
          <a:ext cx="1114633" cy="707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98424-F4C4-4916-8555-D451BEB8C3D1}">
      <dsp:nvSpPr>
        <dsp:cNvPr id="0" name=""/>
        <dsp:cNvSpPr/>
      </dsp:nvSpPr>
      <dsp:spPr>
        <a:xfrm>
          <a:off x="125409" y="1553062"/>
          <a:ext cx="1114633" cy="707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Product A </a:t>
          </a:r>
        </a:p>
      </dsp:txBody>
      <dsp:txXfrm>
        <a:off x="146140" y="1573793"/>
        <a:ext cx="1073171" cy="666330"/>
      </dsp:txXfrm>
    </dsp:sp>
    <dsp:sp modelId="{8CD6B822-BAF2-4257-941E-1A3EAEC7B3A6}">
      <dsp:nvSpPr>
        <dsp:cNvPr id="0" name=""/>
        <dsp:cNvSpPr/>
      </dsp:nvSpPr>
      <dsp:spPr>
        <a:xfrm>
          <a:off x="1363890" y="1435406"/>
          <a:ext cx="1114633" cy="707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4A3CF-74FC-41CF-9AD7-6A970935C651}">
      <dsp:nvSpPr>
        <dsp:cNvPr id="0" name=""/>
        <dsp:cNvSpPr/>
      </dsp:nvSpPr>
      <dsp:spPr>
        <a:xfrm>
          <a:off x="1487738" y="1553062"/>
          <a:ext cx="1114633" cy="707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Product B</a:t>
          </a:r>
        </a:p>
      </dsp:txBody>
      <dsp:txXfrm>
        <a:off x="1508469" y="1573793"/>
        <a:ext cx="1073171" cy="666330"/>
      </dsp:txXfrm>
    </dsp:sp>
    <dsp:sp modelId="{9684CEEB-D989-4205-85B3-D7FB599CEB83}">
      <dsp:nvSpPr>
        <dsp:cNvPr id="0" name=""/>
        <dsp:cNvSpPr/>
      </dsp:nvSpPr>
      <dsp:spPr>
        <a:xfrm>
          <a:off x="2726220" y="1435406"/>
          <a:ext cx="1114633" cy="707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F7951-1115-4B6B-B630-7D4CC487D8B8}">
      <dsp:nvSpPr>
        <dsp:cNvPr id="0" name=""/>
        <dsp:cNvSpPr/>
      </dsp:nvSpPr>
      <dsp:spPr>
        <a:xfrm>
          <a:off x="2850068" y="1553062"/>
          <a:ext cx="1114633" cy="707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Product C</a:t>
          </a:r>
        </a:p>
      </dsp:txBody>
      <dsp:txXfrm>
        <a:off x="2870799" y="1573793"/>
        <a:ext cx="1073171" cy="666330"/>
      </dsp:txXfrm>
    </dsp:sp>
    <dsp:sp modelId="{C12E9A17-E4B4-43BE-9387-053C2E0D60AF}">
      <dsp:nvSpPr>
        <dsp:cNvPr id="0" name=""/>
        <dsp:cNvSpPr/>
      </dsp:nvSpPr>
      <dsp:spPr>
        <a:xfrm>
          <a:off x="4088549" y="1435406"/>
          <a:ext cx="1114633" cy="707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423E9-5374-4394-BA62-D315364D059A}">
      <dsp:nvSpPr>
        <dsp:cNvPr id="0" name=""/>
        <dsp:cNvSpPr/>
      </dsp:nvSpPr>
      <dsp:spPr>
        <a:xfrm>
          <a:off x="4212397" y="1553062"/>
          <a:ext cx="1114633" cy="707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/>
            <a:t>Product D</a:t>
          </a:r>
        </a:p>
      </dsp:txBody>
      <dsp:txXfrm>
        <a:off x="4233128" y="1573793"/>
        <a:ext cx="1073171" cy="666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5BCF9-B88E-4FC6-8222-2BF1113DDA38}">
      <dsp:nvSpPr>
        <dsp:cNvPr id="0" name=""/>
        <dsp:cNvSpPr/>
      </dsp:nvSpPr>
      <dsp:spPr>
        <a:xfrm>
          <a:off x="2197369" y="900877"/>
          <a:ext cx="1559423" cy="37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874"/>
              </a:lnTo>
              <a:lnTo>
                <a:pt x="1559423" y="252874"/>
              </a:lnTo>
              <a:lnTo>
                <a:pt x="1559423" y="371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CF6C2-D607-42B3-A586-03F7B6F139CC}">
      <dsp:nvSpPr>
        <dsp:cNvPr id="0" name=""/>
        <dsp:cNvSpPr/>
      </dsp:nvSpPr>
      <dsp:spPr>
        <a:xfrm>
          <a:off x="2151649" y="900877"/>
          <a:ext cx="91440" cy="371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DE3C0-A341-4E1E-8F9B-5780C614B2D7}">
      <dsp:nvSpPr>
        <dsp:cNvPr id="0" name=""/>
        <dsp:cNvSpPr/>
      </dsp:nvSpPr>
      <dsp:spPr>
        <a:xfrm>
          <a:off x="637945" y="900877"/>
          <a:ext cx="1559423" cy="371071"/>
        </a:xfrm>
        <a:custGeom>
          <a:avLst/>
          <a:gdLst/>
          <a:ahLst/>
          <a:cxnLst/>
          <a:rect l="0" t="0" r="0" b="0"/>
          <a:pathLst>
            <a:path>
              <a:moveTo>
                <a:pt x="1559423" y="0"/>
              </a:moveTo>
              <a:lnTo>
                <a:pt x="1559423" y="252874"/>
              </a:lnTo>
              <a:lnTo>
                <a:pt x="0" y="252874"/>
              </a:lnTo>
              <a:lnTo>
                <a:pt x="0" y="371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E33B0-E955-4F24-B928-AF9E65742BDC}">
      <dsp:nvSpPr>
        <dsp:cNvPr id="0" name=""/>
        <dsp:cNvSpPr/>
      </dsp:nvSpPr>
      <dsp:spPr>
        <a:xfrm>
          <a:off x="1559423" y="90686"/>
          <a:ext cx="1275891" cy="810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8FA03-AC4D-4F8D-8430-CD6B776BF16D}">
      <dsp:nvSpPr>
        <dsp:cNvPr id="0" name=""/>
        <dsp:cNvSpPr/>
      </dsp:nvSpPr>
      <dsp:spPr>
        <a:xfrm>
          <a:off x="1701189" y="225364"/>
          <a:ext cx="1275891" cy="810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CEO</a:t>
          </a:r>
        </a:p>
      </dsp:txBody>
      <dsp:txXfrm>
        <a:off x="1724919" y="249094"/>
        <a:ext cx="1228431" cy="762731"/>
      </dsp:txXfrm>
    </dsp:sp>
    <dsp:sp modelId="{37E17334-45A5-4FDA-9CBD-DED0256ACF38}">
      <dsp:nvSpPr>
        <dsp:cNvPr id="0" name=""/>
        <dsp:cNvSpPr/>
      </dsp:nvSpPr>
      <dsp:spPr>
        <a:xfrm>
          <a:off x="0" y="1271949"/>
          <a:ext cx="1275891" cy="810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9953F-2763-4BFB-993E-628A0C2A9784}">
      <dsp:nvSpPr>
        <dsp:cNvPr id="0" name=""/>
        <dsp:cNvSpPr/>
      </dsp:nvSpPr>
      <dsp:spPr>
        <a:xfrm>
          <a:off x="141765" y="1406627"/>
          <a:ext cx="1275891" cy="810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Regio Noord</a:t>
          </a:r>
        </a:p>
      </dsp:txBody>
      <dsp:txXfrm>
        <a:off x="165495" y="1430357"/>
        <a:ext cx="1228431" cy="762731"/>
      </dsp:txXfrm>
    </dsp:sp>
    <dsp:sp modelId="{FE34E474-1936-475D-B548-B09C82B6B617}">
      <dsp:nvSpPr>
        <dsp:cNvPr id="0" name=""/>
        <dsp:cNvSpPr/>
      </dsp:nvSpPr>
      <dsp:spPr>
        <a:xfrm>
          <a:off x="1559423" y="1271949"/>
          <a:ext cx="1275891" cy="810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2B1DC-4F18-4061-A37E-721B75A36F5C}">
      <dsp:nvSpPr>
        <dsp:cNvPr id="0" name=""/>
        <dsp:cNvSpPr/>
      </dsp:nvSpPr>
      <dsp:spPr>
        <a:xfrm>
          <a:off x="1701189" y="1406627"/>
          <a:ext cx="1275891" cy="810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Regio Zuid</a:t>
          </a:r>
        </a:p>
      </dsp:txBody>
      <dsp:txXfrm>
        <a:off x="1724919" y="1430357"/>
        <a:ext cx="1228431" cy="762731"/>
      </dsp:txXfrm>
    </dsp:sp>
    <dsp:sp modelId="{FF18EF66-4B4F-4332-BD48-F4329166A1DA}">
      <dsp:nvSpPr>
        <dsp:cNvPr id="0" name=""/>
        <dsp:cNvSpPr/>
      </dsp:nvSpPr>
      <dsp:spPr>
        <a:xfrm>
          <a:off x="3118846" y="1271949"/>
          <a:ext cx="1275891" cy="810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87F94-DC97-4D8B-A36A-D69B8DDED4A8}">
      <dsp:nvSpPr>
        <dsp:cNvPr id="0" name=""/>
        <dsp:cNvSpPr/>
      </dsp:nvSpPr>
      <dsp:spPr>
        <a:xfrm>
          <a:off x="3260612" y="1406627"/>
          <a:ext cx="1275891" cy="810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Regio Midden</a:t>
          </a:r>
        </a:p>
      </dsp:txBody>
      <dsp:txXfrm>
        <a:off x="3284342" y="1430357"/>
        <a:ext cx="1228431" cy="762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CAA4B-8D45-4A04-B090-5945E7CB98B8}">
      <dsp:nvSpPr>
        <dsp:cNvPr id="0" name=""/>
        <dsp:cNvSpPr/>
      </dsp:nvSpPr>
      <dsp:spPr>
        <a:xfrm>
          <a:off x="4436343" y="2233618"/>
          <a:ext cx="874313" cy="416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55"/>
              </a:lnTo>
              <a:lnTo>
                <a:pt x="874313" y="283555"/>
              </a:lnTo>
              <a:lnTo>
                <a:pt x="874313" y="416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8A217-07A2-4B3B-8C89-F195673DF895}">
      <dsp:nvSpPr>
        <dsp:cNvPr id="0" name=""/>
        <dsp:cNvSpPr/>
      </dsp:nvSpPr>
      <dsp:spPr>
        <a:xfrm>
          <a:off x="3562029" y="2233618"/>
          <a:ext cx="874313" cy="416093"/>
        </a:xfrm>
        <a:custGeom>
          <a:avLst/>
          <a:gdLst/>
          <a:ahLst/>
          <a:cxnLst/>
          <a:rect l="0" t="0" r="0" b="0"/>
          <a:pathLst>
            <a:path>
              <a:moveTo>
                <a:pt x="874313" y="0"/>
              </a:moveTo>
              <a:lnTo>
                <a:pt x="874313" y="283555"/>
              </a:lnTo>
              <a:lnTo>
                <a:pt x="0" y="283555"/>
              </a:lnTo>
              <a:lnTo>
                <a:pt x="0" y="4160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C744D-216A-45E5-8F73-346AA173723B}">
      <dsp:nvSpPr>
        <dsp:cNvPr id="0" name=""/>
        <dsp:cNvSpPr/>
      </dsp:nvSpPr>
      <dsp:spPr>
        <a:xfrm>
          <a:off x="2687716" y="909033"/>
          <a:ext cx="1748627" cy="416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55"/>
              </a:lnTo>
              <a:lnTo>
                <a:pt x="1748627" y="283555"/>
              </a:lnTo>
              <a:lnTo>
                <a:pt x="1748627" y="416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D8FC4-7584-4872-8CFF-E2B7BBBE9BA7}">
      <dsp:nvSpPr>
        <dsp:cNvPr id="0" name=""/>
        <dsp:cNvSpPr/>
      </dsp:nvSpPr>
      <dsp:spPr>
        <a:xfrm>
          <a:off x="2641996" y="909033"/>
          <a:ext cx="91440" cy="4160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977A7-3F49-4B51-810F-7B44721D0314}">
      <dsp:nvSpPr>
        <dsp:cNvPr id="0" name=""/>
        <dsp:cNvSpPr/>
      </dsp:nvSpPr>
      <dsp:spPr>
        <a:xfrm>
          <a:off x="939089" y="909033"/>
          <a:ext cx="1748627" cy="416093"/>
        </a:xfrm>
        <a:custGeom>
          <a:avLst/>
          <a:gdLst/>
          <a:ahLst/>
          <a:cxnLst/>
          <a:rect l="0" t="0" r="0" b="0"/>
          <a:pathLst>
            <a:path>
              <a:moveTo>
                <a:pt x="1748627" y="0"/>
              </a:moveTo>
              <a:lnTo>
                <a:pt x="1748627" y="283555"/>
              </a:lnTo>
              <a:lnTo>
                <a:pt x="0" y="283555"/>
              </a:lnTo>
              <a:lnTo>
                <a:pt x="0" y="416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FC87D-25A7-4CD7-A3D6-8133FC74D7E2}">
      <dsp:nvSpPr>
        <dsp:cNvPr id="0" name=""/>
        <dsp:cNvSpPr/>
      </dsp:nvSpPr>
      <dsp:spPr>
        <a:xfrm>
          <a:off x="1972368" y="542"/>
          <a:ext cx="1430694" cy="908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B4110-1089-4531-A438-C0170BEE955D}">
      <dsp:nvSpPr>
        <dsp:cNvPr id="0" name=""/>
        <dsp:cNvSpPr/>
      </dsp:nvSpPr>
      <dsp:spPr>
        <a:xfrm>
          <a:off x="2131334" y="151560"/>
          <a:ext cx="1430694" cy="908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Algemeen directeur</a:t>
          </a:r>
        </a:p>
      </dsp:txBody>
      <dsp:txXfrm>
        <a:off x="2157943" y="178169"/>
        <a:ext cx="1377476" cy="855273"/>
      </dsp:txXfrm>
    </dsp:sp>
    <dsp:sp modelId="{2A0A235C-A393-4075-9537-EA2BC5610AE2}">
      <dsp:nvSpPr>
        <dsp:cNvPr id="0" name=""/>
        <dsp:cNvSpPr/>
      </dsp:nvSpPr>
      <dsp:spPr>
        <a:xfrm>
          <a:off x="223741" y="1325127"/>
          <a:ext cx="1430694" cy="908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4ABD5-1684-4859-8CA2-01D832E9104A}">
      <dsp:nvSpPr>
        <dsp:cNvPr id="0" name=""/>
        <dsp:cNvSpPr/>
      </dsp:nvSpPr>
      <dsp:spPr>
        <a:xfrm>
          <a:off x="382707" y="1476145"/>
          <a:ext cx="1430694" cy="908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Individuele adviesvragende</a:t>
          </a:r>
        </a:p>
      </dsp:txBody>
      <dsp:txXfrm>
        <a:off x="409316" y="1502754"/>
        <a:ext cx="1377476" cy="855273"/>
      </dsp:txXfrm>
    </dsp:sp>
    <dsp:sp modelId="{C8993EAF-2391-4003-AC42-3DE1A7A37DCD}">
      <dsp:nvSpPr>
        <dsp:cNvPr id="0" name=""/>
        <dsp:cNvSpPr/>
      </dsp:nvSpPr>
      <dsp:spPr>
        <a:xfrm>
          <a:off x="1972368" y="1325127"/>
          <a:ext cx="1430694" cy="908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F317B-74BA-470D-B1FB-CB75EDA90DFD}">
      <dsp:nvSpPr>
        <dsp:cNvPr id="0" name=""/>
        <dsp:cNvSpPr/>
      </dsp:nvSpPr>
      <dsp:spPr>
        <a:xfrm>
          <a:off x="2131334" y="1476145"/>
          <a:ext cx="1430694" cy="908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Advies aan bedrijven</a:t>
          </a:r>
        </a:p>
      </dsp:txBody>
      <dsp:txXfrm>
        <a:off x="2157943" y="1502754"/>
        <a:ext cx="1377476" cy="855273"/>
      </dsp:txXfrm>
    </dsp:sp>
    <dsp:sp modelId="{9528E967-6647-4046-A02E-E149CE2F8293}">
      <dsp:nvSpPr>
        <dsp:cNvPr id="0" name=""/>
        <dsp:cNvSpPr/>
      </dsp:nvSpPr>
      <dsp:spPr>
        <a:xfrm>
          <a:off x="3720995" y="1325127"/>
          <a:ext cx="1430694" cy="908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B506E-332F-4A64-8346-95A3CC6B13E8}">
      <dsp:nvSpPr>
        <dsp:cNvPr id="0" name=""/>
        <dsp:cNvSpPr/>
      </dsp:nvSpPr>
      <dsp:spPr>
        <a:xfrm>
          <a:off x="3879961" y="1476145"/>
          <a:ext cx="1430694" cy="908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Advies aan overheidsinstellingen</a:t>
          </a:r>
        </a:p>
      </dsp:txBody>
      <dsp:txXfrm>
        <a:off x="3906570" y="1502754"/>
        <a:ext cx="1377476" cy="855273"/>
      </dsp:txXfrm>
    </dsp:sp>
    <dsp:sp modelId="{07235C2D-0EAE-4102-B469-26B9189D17B8}">
      <dsp:nvSpPr>
        <dsp:cNvPr id="0" name=""/>
        <dsp:cNvSpPr/>
      </dsp:nvSpPr>
      <dsp:spPr>
        <a:xfrm>
          <a:off x="2846682" y="2649712"/>
          <a:ext cx="1430694" cy="908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C8A3B-CC31-4935-B807-3C701DB32D6F}">
      <dsp:nvSpPr>
        <dsp:cNvPr id="0" name=""/>
        <dsp:cNvSpPr/>
      </dsp:nvSpPr>
      <dsp:spPr>
        <a:xfrm>
          <a:off x="3005648" y="2800730"/>
          <a:ext cx="1430694" cy="908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Scholen</a:t>
          </a:r>
        </a:p>
      </dsp:txBody>
      <dsp:txXfrm>
        <a:off x="3032257" y="2827339"/>
        <a:ext cx="1377476" cy="855273"/>
      </dsp:txXfrm>
    </dsp:sp>
    <dsp:sp modelId="{B939974E-6E23-423A-B7AE-354492488DA3}">
      <dsp:nvSpPr>
        <dsp:cNvPr id="0" name=""/>
        <dsp:cNvSpPr/>
      </dsp:nvSpPr>
      <dsp:spPr>
        <a:xfrm>
          <a:off x="4595309" y="2649712"/>
          <a:ext cx="1430694" cy="908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74D8F-7895-4512-AFF0-AC61D0FA7957}">
      <dsp:nvSpPr>
        <dsp:cNvPr id="0" name=""/>
        <dsp:cNvSpPr/>
      </dsp:nvSpPr>
      <dsp:spPr>
        <a:xfrm>
          <a:off x="4754275" y="2800730"/>
          <a:ext cx="1430694" cy="908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/>
            <a:t>Overigen</a:t>
          </a:r>
        </a:p>
      </dsp:txBody>
      <dsp:txXfrm>
        <a:off x="4780884" y="2827339"/>
        <a:ext cx="1377476" cy="855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58F31-8CA9-487F-BAC8-3E86B0877144}" type="datetimeFigureOut">
              <a:rPr lang="nl-BE" smtClean="0"/>
              <a:pPr/>
              <a:t>17/02/2026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22ECA-6572-4D0D-A206-F95CEA0FEF2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159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41DC6F-57BE-463B-A75F-2E1BD114D302}" type="slidenum">
              <a:rPr lang="nl-BE" smtClean="0">
                <a:latin typeface="Calibri" pitchFamily="34" charset="0"/>
              </a:rPr>
              <a:pPr eaLnBrk="1" hangingPunct="1"/>
              <a:t>4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008400-D614-4C92-A626-FF0F9C82C080}" type="slidenum">
              <a:rPr lang="nl-BE" smtClean="0">
                <a:latin typeface="Calibri" pitchFamily="34" charset="0"/>
              </a:rPr>
              <a:pPr eaLnBrk="1" hangingPunct="1"/>
              <a:t>13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178953-53F0-4232-B6A8-47C342835C9B}" type="slidenum">
              <a:rPr lang="nl-BE" smtClean="0">
                <a:latin typeface="Calibri" pitchFamily="34" charset="0"/>
              </a:rPr>
              <a:pPr eaLnBrk="1" hangingPunct="1"/>
              <a:t>14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EEC929-38CD-4730-BB05-9F1849135832}" type="slidenum">
              <a:rPr lang="nl-BE" smtClean="0">
                <a:latin typeface="Calibri" pitchFamily="34" charset="0"/>
              </a:rPr>
              <a:pPr eaLnBrk="1" hangingPunct="1"/>
              <a:t>15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394440-EBF2-454E-9110-EB3D5878B0C6}" type="slidenum">
              <a:rPr lang="nl-BE" smtClean="0">
                <a:latin typeface="Calibri" pitchFamily="34" charset="0"/>
              </a:rPr>
              <a:pPr eaLnBrk="1" hangingPunct="1"/>
              <a:t>16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E8D96-A925-449F-981C-BF7C80E54EFE}" type="slidenum">
              <a:rPr lang="nl-BE" smtClean="0">
                <a:latin typeface="Calibri" pitchFamily="34" charset="0"/>
              </a:rPr>
              <a:pPr eaLnBrk="1" hangingPunct="1"/>
              <a:t>17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3AEBC9-8176-4D78-916E-4BD20A3A7FEB}" type="slidenum">
              <a:rPr lang="nl-BE" smtClean="0">
                <a:latin typeface="Calibri" pitchFamily="34" charset="0"/>
              </a:rPr>
              <a:pPr eaLnBrk="1" hangingPunct="1"/>
              <a:t>19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4816DF-268D-4DD6-BC0B-1E955B0DBF6C}" type="slidenum">
              <a:rPr lang="nl-BE" smtClean="0">
                <a:latin typeface="Calibri" pitchFamily="34" charset="0"/>
              </a:rPr>
              <a:pPr eaLnBrk="1" hangingPunct="1"/>
              <a:t>21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6D9E9E-016C-4845-AA1E-D5603D7FD87B}" type="slidenum">
              <a:rPr lang="nl-BE" smtClean="0">
                <a:latin typeface="Calibri" pitchFamily="34" charset="0"/>
              </a:rPr>
              <a:pPr eaLnBrk="1" hangingPunct="1"/>
              <a:t>22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nl-BE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BB6260-4E62-4DF4-A22E-DC2F8356926F}" type="slidenum">
              <a:rPr lang="nl-BE" smtClean="0">
                <a:latin typeface="Calibri" pitchFamily="34" charset="0"/>
              </a:rPr>
              <a:pPr eaLnBrk="1" hangingPunct="1"/>
              <a:t>24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1EEA7E-4B3B-4E98-B272-0EBB9A1EFA41}" type="slidenum">
              <a:rPr lang="nl-BE" smtClean="0">
                <a:latin typeface="Calibri" pitchFamily="34" charset="0"/>
              </a:rPr>
              <a:pPr eaLnBrk="1" hangingPunct="1"/>
              <a:t>25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077536-2099-4D1B-A6AC-11BEF67ED115}" type="slidenum">
              <a:rPr lang="nl-BE" smtClean="0">
                <a:latin typeface="Calibri" pitchFamily="34" charset="0"/>
              </a:rPr>
              <a:pPr eaLnBrk="1" hangingPunct="1"/>
              <a:t>5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3A3C8C-8850-4742-B03E-E5DAF6C8B642}" type="slidenum">
              <a:rPr lang="nl-BE" smtClean="0">
                <a:latin typeface="Calibri" pitchFamily="34" charset="0"/>
              </a:rPr>
              <a:pPr eaLnBrk="1" hangingPunct="1"/>
              <a:t>28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BE10AD-CFD3-4F58-A887-61E427FD9AD0}" type="slidenum">
              <a:rPr lang="nl-BE" smtClean="0">
                <a:latin typeface="Calibri" pitchFamily="34" charset="0"/>
              </a:rPr>
              <a:pPr eaLnBrk="1" hangingPunct="1"/>
              <a:t>29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E308F4-F8F2-4956-970D-C88BE90DD5C6}" type="slidenum">
              <a:rPr lang="nl-BE" smtClean="0">
                <a:latin typeface="Calibri" pitchFamily="34" charset="0"/>
              </a:rPr>
              <a:pPr eaLnBrk="1" hangingPunct="1"/>
              <a:t>30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u="sng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7A3F72-A823-4089-B8DE-37309273C4C8}" type="slidenum">
              <a:rPr lang="nl-BE" smtClean="0">
                <a:latin typeface="Calibri" pitchFamily="34" charset="0"/>
              </a:rPr>
              <a:pPr eaLnBrk="1" hangingPunct="1"/>
              <a:t>31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60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3D8A4D-7FF7-4276-BFED-2842C95B9B88}" type="slidenum">
              <a:rPr lang="nl-BE" smtClean="0">
                <a:latin typeface="Calibri" pitchFamily="34" charset="0"/>
              </a:rPr>
              <a:pPr eaLnBrk="1" hangingPunct="1"/>
              <a:t>32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12E8FC-DF4B-4844-94B9-93BA23530691}" type="slidenum">
              <a:rPr lang="nl-BE" smtClean="0">
                <a:latin typeface="Calibri" pitchFamily="34" charset="0"/>
              </a:rPr>
              <a:pPr eaLnBrk="1" hangingPunct="1"/>
              <a:t>34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369CC2-B17C-4AF2-B5D8-44E14DC6410C}" type="slidenum">
              <a:rPr lang="nl-BE" smtClean="0">
                <a:latin typeface="Calibri" pitchFamily="34" charset="0"/>
              </a:rPr>
              <a:pPr eaLnBrk="1" hangingPunct="1"/>
              <a:t>35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017B07-1F0D-46FA-9A18-4C9D58B6CD1D}" type="slidenum">
              <a:rPr lang="nl-BE" smtClean="0">
                <a:latin typeface="Calibri" pitchFamily="34" charset="0"/>
              </a:rPr>
              <a:pPr eaLnBrk="1" hangingPunct="1"/>
              <a:t>36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597928-2353-411D-A2E5-903FD578C68F}" type="slidenum">
              <a:rPr lang="nl-BE" smtClean="0">
                <a:latin typeface="Calibri" pitchFamily="34" charset="0"/>
              </a:rPr>
              <a:pPr eaLnBrk="1" hangingPunct="1"/>
              <a:t>37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nl-BE" b="1" u="sng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403F6-46DB-47F7-B758-86E42E576E7F}" type="slidenum">
              <a:rPr lang="nl-BE" smtClean="0">
                <a:latin typeface="Calibri" pitchFamily="34" charset="0"/>
              </a:rPr>
              <a:pPr eaLnBrk="1" hangingPunct="1"/>
              <a:t>38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F66C2A-8AC1-441E-B5C4-DDD768904007}" type="slidenum">
              <a:rPr lang="nl-BE" smtClean="0">
                <a:latin typeface="Calibri" pitchFamily="34" charset="0"/>
              </a:rPr>
              <a:pPr eaLnBrk="1" hangingPunct="1"/>
              <a:t>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AC65FA-0CC5-4401-A13F-9E5BA0139151}" type="slidenum">
              <a:rPr lang="nl-BE" smtClean="0">
                <a:latin typeface="Calibri" pitchFamily="34" charset="0"/>
              </a:rPr>
              <a:pPr eaLnBrk="1" hangingPunct="1"/>
              <a:t>40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19185-ED68-45D2-88E5-1204AB01DB26}" type="slidenum">
              <a:rPr lang="nl-BE" smtClean="0">
                <a:latin typeface="Calibri" pitchFamily="34" charset="0"/>
              </a:rPr>
              <a:pPr eaLnBrk="1" hangingPunct="1"/>
              <a:t>41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C7EC88-684A-435E-A302-9EEAC376BCCE}" type="slidenum">
              <a:rPr lang="nl-BE" smtClean="0">
                <a:latin typeface="Calibri" pitchFamily="34" charset="0"/>
              </a:rPr>
              <a:pPr eaLnBrk="1" hangingPunct="1"/>
              <a:t>42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nl-BE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E96F14-C10F-4009-911D-3E04FB6767A9}" type="slidenum">
              <a:rPr lang="nl-BE" smtClean="0">
                <a:latin typeface="Calibri" pitchFamily="34" charset="0"/>
              </a:rPr>
              <a:pPr eaLnBrk="1" hangingPunct="1"/>
              <a:t>45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354A01-D54C-4DC4-BCEE-54CB79C86CB2}" type="slidenum">
              <a:rPr lang="nl-BE" smtClean="0">
                <a:latin typeface="Calibri" pitchFamily="34" charset="0"/>
              </a:rPr>
              <a:pPr eaLnBrk="1" hangingPunct="1"/>
              <a:t>46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nl-BE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81CC97-8A61-4183-9C71-BDE797EC3534}" type="slidenum">
              <a:rPr lang="nl-BE" smtClean="0">
                <a:latin typeface="Calibri" pitchFamily="34" charset="0"/>
              </a:rPr>
              <a:pPr eaLnBrk="1" hangingPunct="1"/>
              <a:t>47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205126-9456-45F9-999A-39F08E61060C}" type="slidenum">
              <a:rPr lang="nl-BE" smtClean="0">
                <a:latin typeface="Calibri" pitchFamily="34" charset="0"/>
              </a:rPr>
              <a:pPr eaLnBrk="1" hangingPunct="1"/>
              <a:t>48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dirty="0"/>
              <a:t>.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1404C6-28CF-469F-A579-BB1FE67AE7CD}" type="slidenum">
              <a:rPr lang="nl-BE" smtClean="0">
                <a:latin typeface="Calibri" pitchFamily="34" charset="0"/>
              </a:rPr>
              <a:pPr eaLnBrk="1" hangingPunct="1"/>
              <a:t>7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478ACC-4449-41CB-8C50-8A44D3F2D256}" type="slidenum">
              <a:rPr lang="nl-BE" smtClean="0">
                <a:latin typeface="Calibri" pitchFamily="34" charset="0"/>
              </a:rPr>
              <a:pPr eaLnBrk="1" hangingPunct="1"/>
              <a:t>8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478ACC-4449-41CB-8C50-8A44D3F2D256}" type="slidenum">
              <a:rPr lang="nl-BE" smtClean="0">
                <a:latin typeface="Calibri" pitchFamily="34" charset="0"/>
              </a:rPr>
              <a:pPr eaLnBrk="1" hangingPunct="1"/>
              <a:t>9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40D6BA-7727-49A0-83FE-12247AEBD0D3}" type="slidenum">
              <a:rPr lang="nl-BE" smtClean="0">
                <a:latin typeface="Calibri" pitchFamily="34" charset="0"/>
              </a:rPr>
              <a:pPr eaLnBrk="1" hangingPunct="1"/>
              <a:t>10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32DA3A-3777-4BBE-903D-87C7CEC54909}" type="slidenum">
              <a:rPr lang="nl-BE" smtClean="0">
                <a:latin typeface="Calibri" pitchFamily="34" charset="0"/>
              </a:rPr>
              <a:pPr eaLnBrk="1" hangingPunct="1"/>
              <a:t>11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93EA18-CC9A-4BD0-AD6D-A822DFA03FF7}" type="slidenum">
              <a:rPr lang="nl-BE" smtClean="0">
                <a:latin typeface="Calibri" pitchFamily="34" charset="0"/>
              </a:rPr>
              <a:pPr eaLnBrk="1" hangingPunct="1"/>
              <a:t>12</a:t>
            </a:fld>
            <a:endParaRPr lang="nl-BE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9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Gedrag in organisaties.</a:t>
            </a: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9CAB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>
                <a:solidFill>
                  <a:srgbClr val="000000"/>
                </a:solidFill>
              </a:defRPr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>
                <a:solidFill>
                  <a:srgbClr val="000000"/>
                </a:solidFill>
              </a:defRPr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>
                <a:solidFill>
                  <a:srgbClr val="000000"/>
                </a:solidFill>
              </a:defRPr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>
                <a:solidFill>
                  <a:srgbClr val="000000"/>
                </a:solidFill>
              </a:defRPr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9C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9C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9CA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9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9CAB"/>
                </a:solidFill>
                <a:latin typeface="Trebuchet MS" pitchFamily="34" charset="0"/>
              </a:defRPr>
            </a:lvl1pPr>
          </a:lstStyle>
          <a:p>
            <a:r>
              <a:rPr lang="nl-BE"/>
              <a:t>Gedrag in organisaties.</a:t>
            </a:r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9CAB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009CAB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HTtzwtIJa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0n8ZeM0Zb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4KrIMZpwC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SC1RE8jE5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60dheI4AR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644" y="836712"/>
            <a:ext cx="9144000" cy="29289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Gedrag in organisaties</a:t>
            </a:r>
            <a:br>
              <a:rPr lang="nl-BE" dirty="0"/>
            </a:br>
            <a:r>
              <a:rPr lang="nl-BE" dirty="0"/>
              <a:t>hoofdstuk XI</a:t>
            </a:r>
            <a:br>
              <a:rPr lang="nl-BE" dirty="0"/>
            </a:br>
            <a:r>
              <a:rPr lang="nl-BE" dirty="0"/>
              <a:t>Organisatiestructuur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BF4E3D-435B-4091-BD0C-F6DDFEB372CB}" type="slidenum">
              <a:rPr lang="nl-BE" smtClean="0">
                <a:solidFill>
                  <a:srgbClr val="4B2B4B"/>
                </a:solidFill>
                <a:latin typeface="Trebuchet MS" pitchFamily="34" charset="0"/>
              </a:rPr>
              <a:pPr eaLnBrk="1" hangingPunct="1"/>
              <a:t>1</a:t>
            </a:fld>
            <a:endParaRPr lang="nl-BE">
              <a:solidFill>
                <a:srgbClr val="4B2B4B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5F90E72-1B71-4A08-B2CA-386EB12750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6" name="Picture 2" descr="Gedrag in organisaties">
            <a:extLst>
              <a:ext uri="{FF2B5EF4-FFF2-40B4-BE49-F238E27FC236}">
                <a16:creationId xmlns:a16="http://schemas.microsoft.com/office/drawing/2014/main" id="{39D5583C-B0FF-4FA9-B9D3-019956AA5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96" y="3850951"/>
            <a:ext cx="2123728" cy="3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4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0" indent="0" eaLnBrk="1" hangingPunct="1">
              <a:buFont typeface="Verdana" pitchFamily="34" charset="0"/>
              <a:buNone/>
              <a:defRPr/>
            </a:pPr>
            <a:endParaRPr lang="nl-BE" dirty="0"/>
          </a:p>
          <a:p>
            <a:pPr eaLnBrk="1" hangingPunct="1">
              <a:defRPr/>
            </a:pPr>
            <a:r>
              <a:rPr lang="nl-BE" dirty="0"/>
              <a:t>Voornaamste manieren om structuur aan te brengen:</a:t>
            </a:r>
          </a:p>
          <a:p>
            <a:pPr lvl="1" eaLnBrk="1" hangingPunct="1">
              <a:defRPr/>
            </a:pPr>
            <a:r>
              <a:rPr lang="nl-BE" dirty="0"/>
              <a:t>Taken verdelen = arbeidsdeling </a:t>
            </a:r>
          </a:p>
          <a:p>
            <a:pPr lvl="1" eaLnBrk="1" hangingPunct="1">
              <a:defRPr/>
            </a:pPr>
            <a:r>
              <a:rPr lang="nl-BE" dirty="0"/>
              <a:t>Bij elkaar horende taken groeperen = afdelingsvorming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11.2 Elementen van ORGANISATIE structuur</a:t>
            </a: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9422CE-5201-4650-A209-5D556BCD97C9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10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BBC8D19-14DF-4EE6-8055-C74E965F97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823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BE" sz="2100" dirty="0"/>
              <a:t>Cf. voorbeeld Ford: medewerkers voor aankoop grondstoffen, arbeiders voor assemblage, verkopers, …  </a:t>
            </a:r>
          </a:p>
          <a:p>
            <a:pPr eaLnBrk="1" hangingPunct="1">
              <a:lnSpc>
                <a:spcPct val="70000"/>
              </a:lnSpc>
            </a:pPr>
            <a:endParaRPr lang="nl-BE" sz="2100" dirty="0"/>
          </a:p>
          <a:p>
            <a:pPr eaLnBrk="1" hangingPunct="1">
              <a:lnSpc>
                <a:spcPct val="70000"/>
              </a:lnSpc>
            </a:pPr>
            <a:r>
              <a:rPr lang="nl-BE" sz="2100" dirty="0"/>
              <a:t>Laat hoge mate van specialisatie toe</a:t>
            </a:r>
          </a:p>
          <a:p>
            <a:pPr eaLnBrk="1" hangingPunct="1">
              <a:lnSpc>
                <a:spcPct val="70000"/>
              </a:lnSpc>
            </a:pPr>
            <a:endParaRPr lang="nl-BE" sz="2100" dirty="0"/>
          </a:p>
          <a:p>
            <a:pPr lvl="1" eaLnBrk="1" hangingPunct="1">
              <a:lnSpc>
                <a:spcPct val="70000"/>
              </a:lnSpc>
            </a:pPr>
            <a:endParaRPr lang="nl-BE" sz="1800" dirty="0"/>
          </a:p>
          <a:p>
            <a:pPr lvl="1" eaLnBrk="1" hangingPunct="1">
              <a:lnSpc>
                <a:spcPct val="70000"/>
              </a:lnSpc>
              <a:buFont typeface="Arial" charset="0"/>
              <a:buNone/>
            </a:pPr>
            <a:r>
              <a:rPr lang="nl-BE" sz="1800" dirty="0"/>
              <a:t>Bv. </a:t>
            </a:r>
            <a:r>
              <a:rPr lang="nl-BE" sz="1800" dirty="0" err="1"/>
              <a:t>bandwerk</a:t>
            </a:r>
            <a:r>
              <a:rPr lang="nl-BE" sz="1800" dirty="0"/>
              <a:t> waar elke medewerker </a:t>
            </a:r>
          </a:p>
          <a:p>
            <a:pPr lvl="1" eaLnBrk="1" hangingPunct="1">
              <a:lnSpc>
                <a:spcPct val="70000"/>
              </a:lnSpc>
              <a:buFont typeface="Arial" charset="0"/>
              <a:buNone/>
            </a:pPr>
            <a:r>
              <a:rPr lang="nl-BE" sz="1800" dirty="0"/>
              <a:t>verantwoordelijk is voor één onderdeel van</a:t>
            </a:r>
          </a:p>
          <a:p>
            <a:pPr lvl="1" eaLnBrk="1" hangingPunct="1">
              <a:lnSpc>
                <a:spcPct val="70000"/>
              </a:lnSpc>
              <a:buFont typeface="Arial" charset="0"/>
              <a:buNone/>
            </a:pPr>
            <a:r>
              <a:rPr lang="nl-BE" sz="1800" dirty="0"/>
              <a:t>het product</a:t>
            </a:r>
          </a:p>
          <a:p>
            <a:pPr lvl="1" eaLnBrk="1" hangingPunct="1">
              <a:lnSpc>
                <a:spcPct val="70000"/>
              </a:lnSpc>
            </a:pPr>
            <a:endParaRPr lang="nl-BE" sz="1800" dirty="0"/>
          </a:p>
          <a:p>
            <a:pPr lvl="1" eaLnBrk="1" hangingPunct="1">
              <a:lnSpc>
                <a:spcPct val="70000"/>
              </a:lnSpc>
            </a:pPr>
            <a:endParaRPr lang="nl-BE" sz="1800" dirty="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100" dirty="0"/>
          </a:p>
          <a:p>
            <a:pPr eaLnBrk="1" hangingPunct="1">
              <a:lnSpc>
                <a:spcPct val="70000"/>
              </a:lnSpc>
            </a:pPr>
            <a:r>
              <a:rPr lang="nl-BE" sz="2100" dirty="0"/>
              <a:t>Arbeidsdeling niet overal even ver doorgevoerd (cf. Bakker vs. KMO vs. Multinational)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100" dirty="0"/>
          </a:p>
          <a:p>
            <a:pPr eaLnBrk="1" hangingPunct="1">
              <a:lnSpc>
                <a:spcPct val="70000"/>
              </a:lnSpc>
            </a:pPr>
            <a:endParaRPr lang="nl-BE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11.2 ORGANISATIESTRUCTUUR &gt; arbeidsdeling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BDCEEB-B328-4ABE-B0A4-E2017B2311B4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11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386013"/>
            <a:ext cx="3057525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603F978-3BED-4371-8A37-B34B0ECD14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931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nl-BE" sz="2100" dirty="0"/>
              <a:t>Arbeidsdeling levert voordelen op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600" dirty="0"/>
              <a:t>Efficiëntie </a:t>
            </a:r>
            <a:r>
              <a:rPr lang="nl-BE" sz="1600" dirty="0">
                <a:sym typeface="Wingdings"/>
              </a:rPr>
              <a:t>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600" dirty="0">
                <a:sym typeface="Wingdings"/>
              </a:rPr>
              <a:t>Eenvoudige taken  laaggeschoolden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600" dirty="0">
                <a:sym typeface="Wingdings"/>
              </a:rPr>
              <a:t>Makkelijke training</a:t>
            </a:r>
          </a:p>
          <a:p>
            <a:pPr marL="355600" lvl="1" indent="0"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nl-BE" sz="2100" dirty="0"/>
              <a:t>maar… 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endParaRPr lang="nl-BE" sz="2100" dirty="0"/>
          </a:p>
          <a:p>
            <a:pPr eaLnBrk="1" hangingPunct="1">
              <a:lnSpc>
                <a:spcPct val="70000"/>
              </a:lnSpc>
              <a:defRPr/>
            </a:pPr>
            <a:r>
              <a:rPr lang="nl-BE" sz="2100" dirty="0"/>
              <a:t>Hoe meer takenverdeling hoe meer nood aan coördinatie om alles op elkaar af te stemmen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endParaRPr lang="nl-BE" sz="2100" dirty="0"/>
          </a:p>
          <a:p>
            <a:pPr eaLnBrk="1" hangingPunct="1">
              <a:lnSpc>
                <a:spcPct val="70000"/>
              </a:lnSpc>
              <a:defRPr/>
            </a:pPr>
            <a:r>
              <a:rPr lang="nl-BE" sz="2100" dirty="0"/>
              <a:t>Ver doorgevoerde arbeidsdeling kent ook psychologische gevolgen</a:t>
            </a:r>
          </a:p>
          <a:p>
            <a:pPr lvl="1" eaLnBrk="1" hangingPunct="1">
              <a:lnSpc>
                <a:spcPct val="70000"/>
              </a:lnSpc>
              <a:buFontTx/>
              <a:buChar char="-"/>
              <a:defRPr/>
            </a:pPr>
            <a:r>
              <a:rPr lang="nl-BE" sz="1800" dirty="0"/>
              <a:t>Verlies overzicht van ‘het geheel’</a:t>
            </a:r>
          </a:p>
          <a:p>
            <a:pPr lvl="1" eaLnBrk="1" hangingPunct="1">
              <a:lnSpc>
                <a:spcPct val="70000"/>
              </a:lnSpc>
              <a:buFontTx/>
              <a:buChar char="-"/>
              <a:defRPr/>
            </a:pPr>
            <a:r>
              <a:rPr lang="nl-BE" sz="1800" dirty="0"/>
              <a:t>Minder ‘betrokken’</a:t>
            </a:r>
          </a:p>
          <a:p>
            <a:pPr lvl="1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1800" dirty="0"/>
          </a:p>
          <a:p>
            <a:pPr lvl="1" eaLnBrk="1" hangingPunct="1">
              <a:lnSpc>
                <a:spcPct val="70000"/>
              </a:lnSpc>
              <a:buFont typeface="Symbol" pitchFamily="18" charset="2"/>
              <a:buChar char="Þ"/>
              <a:defRPr/>
            </a:pPr>
            <a:r>
              <a:rPr lang="nl-BE" sz="1800" dirty="0"/>
              <a:t>Intrinsieke motivatie daalt, moraal, … (effecten op stress, vermoeidheid, verzuim, …)</a:t>
            </a:r>
          </a:p>
          <a:p>
            <a:pPr lvl="1"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nl-BE" sz="1800" dirty="0"/>
              <a:t> </a:t>
            </a:r>
          </a:p>
          <a:p>
            <a:pPr lvl="1" eaLnBrk="1" hangingPunct="1">
              <a:lnSpc>
                <a:spcPct val="70000"/>
              </a:lnSpc>
              <a:buFont typeface="Symbol" pitchFamily="18" charset="2"/>
              <a:buChar char="Þ"/>
              <a:defRPr/>
            </a:pPr>
            <a:r>
              <a:rPr lang="nl-BE" sz="1800" dirty="0"/>
              <a:t>Er zijn grenzen aan de voordelen van arbeidsdeling (cf. figuur)</a:t>
            </a:r>
            <a:br>
              <a:rPr lang="nl-BE" sz="1800" dirty="0"/>
            </a:br>
            <a:endParaRPr lang="nl-BE" sz="1800" dirty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>
              <a:defRPr/>
            </a:pPr>
            <a:r>
              <a:rPr lang="nl-BE" dirty="0"/>
              <a:t>11.2 ORGANISATIESTRUCTUUR &gt; arbeidsdeling</a:t>
            </a:r>
            <a:endParaRPr lang="en-US" cap="none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23421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487ACD-C937-4D7A-834A-08D1F2BBB9FE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12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FBB525A-31D9-40C3-9DBA-2C91783846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836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/>
              <a:t> </a:t>
            </a:r>
          </a:p>
        </p:txBody>
      </p:sp>
      <p:sp>
        <p:nvSpPr>
          <p:cNvPr id="1028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>
              <a:defRPr/>
            </a:pPr>
            <a:r>
              <a:rPr lang="nl-BE" dirty="0"/>
              <a:t>11.2 ORGANISATIESTRUCTUUR &gt; arbeidsdeling</a:t>
            </a:r>
            <a:endParaRPr lang="en-US" cap="none" dirty="0"/>
          </a:p>
        </p:txBody>
      </p:sp>
      <p:graphicFrame>
        <p:nvGraphicFramePr>
          <p:cNvPr id="20486" name="Object 93"/>
          <p:cNvGraphicFramePr>
            <a:graphicFrameLocks noChangeAspect="1"/>
          </p:cNvGraphicFramePr>
          <p:nvPr/>
        </p:nvGraphicFramePr>
        <p:xfrm>
          <a:off x="1258888" y="1773238"/>
          <a:ext cx="6448425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392432" imgH="4029637" progId="">
                  <p:embed/>
                </p:oleObj>
              </mc:Choice>
              <mc:Fallback>
                <p:oleObj r:id="rId3" imgW="7392432" imgH="4029637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773238"/>
                        <a:ext cx="6448425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3F2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3811519-F3F0-4C7A-A27F-0499F8E6DE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821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BE" sz="2800" dirty="0"/>
              <a:t>kan op basis van: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800" dirty="0"/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(1) functie (bv. Sales, Research &amp; development) 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(2) product (bv. Volvo trucks, Volvo cars) 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(3) geografie (bv. Coca Cola Belgium) 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(4) marksegement (bv. Start People construction) 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(5) fase in het proces (bv. autoassemblage)    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 dirty="0"/>
              <a:t>(6) matrixstructuur (combinaties 1 met 2 of 4)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br>
              <a:rPr lang="nl-BE" sz="2800" dirty="0"/>
            </a:br>
            <a:endParaRPr lang="nl-B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11.2 ORGANISATIESTRUCTUUR &gt; afdelingsvorming</a:t>
            </a:r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56DFB-D35C-423C-B3DE-B7F5A8CFA5EF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14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143E251-091C-4FC3-A520-6468783CD1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3081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(1) Functionele afdelingsvorming</a:t>
            </a:r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719634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13C325-6F43-4373-89E8-4CC4D8C4331B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15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691680" y="2492896"/>
          <a:ext cx="5904656" cy="272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F17AC2D-9A82-4B68-8CA9-0EB99D7342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513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endParaRPr lang="nl-BE"/>
          </a:p>
          <a:p>
            <a:pPr eaLnBrk="1" hangingPunct="1"/>
            <a:r>
              <a:rPr lang="nl-BE"/>
              <a:t>Dezelfde functies bij elkaar</a:t>
            </a:r>
          </a:p>
          <a:p>
            <a:pPr eaLnBrk="1" hangingPunct="1"/>
            <a:endParaRPr lang="nl-BE"/>
          </a:p>
          <a:p>
            <a:pPr eaLnBrk="1" hangingPunct="1"/>
            <a:r>
              <a:rPr lang="nl-BE"/>
              <a:t>Voordeel: </a:t>
            </a:r>
          </a:p>
          <a:p>
            <a:pPr lvl="1" eaLnBrk="1" hangingPunct="1"/>
            <a:r>
              <a:rPr lang="nl-BE"/>
              <a:t>mensen met gelijkaardig specialisme bij elkaar</a:t>
            </a:r>
          </a:p>
          <a:p>
            <a:pPr lvl="1" eaLnBrk="1" hangingPunct="1"/>
            <a:r>
              <a:rPr lang="nl-BE"/>
              <a:t>nauwe samenwerking en van elkaar bijleren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4762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B360A-3DE8-416B-98BD-AB23175E858D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16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4813"/>
            <a:ext cx="8853488" cy="534987"/>
          </a:xfrm>
          <a:prstGeom prst="rect">
            <a:avLst/>
          </a:prstGeom>
          <a:ln w="0">
            <a:noFill/>
          </a:ln>
        </p:spPr>
        <p:txBody>
          <a:bodyPr lIns="360000" tIns="180000" rIns="360000" bIns="144000" anchor="ctr"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nl-BE" sz="3600" b="1" cap="all" dirty="0">
                <a:solidFill>
                  <a:srgbClr val="50C6DD"/>
                </a:solidFill>
                <a:latin typeface="Trebuchet MS" pitchFamily="34" charset="0"/>
                <a:ea typeface="+mj-ea"/>
                <a:cs typeface="+mj-cs"/>
              </a:rPr>
              <a:t>(1) Functionele Afdelingsvorming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622C523-424E-4BA6-8893-E9C4D33C8C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301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br>
              <a:rPr lang="nl-BE"/>
            </a:br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(2) Productgebaseerde afdelingsvorming</a:t>
            </a: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4762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3F9387-D589-4989-80F4-121527853E42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17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835696" y="2420888"/>
          <a:ext cx="53285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D3D4ABF-DD89-4C74-839B-95356DF705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073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/>
              <a:t>Iedereen die aan hetzelfde product werkt bij elkaar</a:t>
            </a:r>
          </a:p>
          <a:p>
            <a:pPr eaLnBrk="1" hangingPunct="1">
              <a:buFont typeface="Verdana" pitchFamily="34" charset="0"/>
              <a:buNone/>
            </a:pPr>
            <a:endParaRPr lang="nl-BE"/>
          </a:p>
          <a:p>
            <a:pPr eaLnBrk="1" hangingPunct="1"/>
            <a:r>
              <a:rPr lang="nl-BE"/>
              <a:t>Verschillende functies bij elkaar (onderzoek, productie, verkoop) </a:t>
            </a:r>
          </a:p>
          <a:p>
            <a:pPr eaLnBrk="1" hangingPunct="1"/>
            <a:endParaRPr lang="nl-BE"/>
          </a:p>
          <a:p>
            <a:pPr eaLnBrk="1" hangingPunct="1"/>
            <a:r>
              <a:rPr lang="nl-BE"/>
              <a:t> Specialistische kennis rond één product geconcentreerd</a:t>
            </a:r>
          </a:p>
          <a:p>
            <a:pPr eaLnBrk="1" hangingPunct="1">
              <a:buFont typeface="Verdana" pitchFamily="34" charset="0"/>
              <a:buNone/>
            </a:pPr>
            <a:endParaRPr lang="nl-BE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79512" y="6170190"/>
            <a:ext cx="50405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0B4CC1-3FCC-4C85-B90F-B5D5C29A6DB9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18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(2) Productgebaseerde afdelingsvorming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86A2C65-5134-46D4-94BA-918F182575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7843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(3) Geografische afdelingsvorming</a:t>
            </a:r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E6FC7A-872B-4E88-BCB6-5AC841B45D0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19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051720" y="2564904"/>
          <a:ext cx="4536504" cy="2307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A73E61C-74B4-4491-9284-267C99324E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204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  <a:ln>
            <a:miter lim="800000"/>
            <a:headEnd/>
            <a:tailEnd/>
          </a:ln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defRPr/>
            </a:pPr>
            <a:r>
              <a:rPr lang="nl-BE" sz="4500" dirty="0"/>
              <a:t>Wat is organisatiestructuur?</a:t>
            </a:r>
          </a:p>
          <a:p>
            <a:pPr eaLnBrk="1" fontAlgn="auto" hangingPunct="1">
              <a:defRPr/>
            </a:pPr>
            <a:r>
              <a:rPr lang="nl-BE" sz="4500" dirty="0"/>
              <a:t>Elementen van organisatiestructuur</a:t>
            </a:r>
          </a:p>
          <a:p>
            <a:pPr lvl="1" eaLnBrk="1" fontAlgn="auto" hangingPunct="1">
              <a:defRPr/>
            </a:pPr>
            <a:r>
              <a:rPr lang="nl-BE" sz="4000" dirty="0">
                <a:solidFill>
                  <a:schemeClr val="accent4"/>
                </a:solidFill>
              </a:rPr>
              <a:t>Arbeidsdeling</a:t>
            </a:r>
          </a:p>
          <a:p>
            <a:pPr lvl="1" eaLnBrk="1" fontAlgn="auto" hangingPunct="1">
              <a:defRPr/>
            </a:pPr>
            <a:r>
              <a:rPr lang="nl-BE" sz="4000" dirty="0">
                <a:solidFill>
                  <a:schemeClr val="accent4"/>
                </a:solidFill>
              </a:rPr>
              <a:t>Afdelingsvorming</a:t>
            </a:r>
          </a:p>
          <a:p>
            <a:pPr lvl="1" eaLnBrk="1" fontAlgn="auto" hangingPunct="1">
              <a:defRPr/>
            </a:pPr>
            <a:r>
              <a:rPr lang="nl-BE" sz="4000" dirty="0">
                <a:solidFill>
                  <a:schemeClr val="accent4"/>
                </a:solidFill>
              </a:rPr>
              <a:t>Hiërarchische aspecten</a:t>
            </a:r>
          </a:p>
          <a:p>
            <a:pPr lvl="1" eaLnBrk="1" fontAlgn="auto" hangingPunct="1">
              <a:defRPr/>
            </a:pPr>
            <a:r>
              <a:rPr lang="nl-BE" sz="4000" dirty="0">
                <a:solidFill>
                  <a:schemeClr val="accent4"/>
                </a:solidFill>
              </a:rPr>
              <a:t>Centralisatie versus decentralisatie</a:t>
            </a:r>
          </a:p>
          <a:p>
            <a:pPr eaLnBrk="1" fontAlgn="auto" hangingPunct="1">
              <a:defRPr/>
            </a:pPr>
            <a:r>
              <a:rPr lang="nl-BE" sz="4500" dirty="0"/>
              <a:t>Typologie van organisatieregimes</a:t>
            </a:r>
          </a:p>
          <a:p>
            <a:pPr lvl="1" eaLnBrk="1" fontAlgn="auto" hangingPunct="1">
              <a:defRPr/>
            </a:pPr>
            <a:r>
              <a:rPr lang="nl-BE" sz="4000" dirty="0">
                <a:solidFill>
                  <a:schemeClr val="accent4"/>
                </a:solidFill>
              </a:rPr>
              <a:t>Pioniersregime</a:t>
            </a:r>
          </a:p>
          <a:p>
            <a:pPr lvl="1" eaLnBrk="1" fontAlgn="auto" hangingPunct="1">
              <a:defRPr/>
            </a:pPr>
            <a:r>
              <a:rPr lang="nl-BE" sz="4000" dirty="0">
                <a:solidFill>
                  <a:schemeClr val="accent4"/>
                </a:solidFill>
              </a:rPr>
              <a:t>Bureaucratisch regime</a:t>
            </a:r>
          </a:p>
          <a:p>
            <a:pPr lvl="1" eaLnBrk="1" fontAlgn="auto" hangingPunct="1">
              <a:defRPr/>
            </a:pPr>
            <a:r>
              <a:rPr lang="nl-BE" sz="4000" dirty="0">
                <a:solidFill>
                  <a:schemeClr val="accent4"/>
                </a:solidFill>
              </a:rPr>
              <a:t>Flexibel regime</a:t>
            </a:r>
          </a:p>
          <a:p>
            <a:pPr lvl="1" eaLnBrk="1" fontAlgn="auto" hangingPunct="1">
              <a:defRPr/>
            </a:pPr>
            <a:r>
              <a:rPr lang="nl-BE" sz="4000" dirty="0">
                <a:solidFill>
                  <a:schemeClr val="accent4"/>
                </a:solidFill>
              </a:rPr>
              <a:t>Hyperflexibel netwerk regime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l-BE" sz="4500" dirty="0"/>
              <a:t>Welk regime is optimaal?</a:t>
            </a:r>
          </a:p>
          <a:p>
            <a:pPr lvl="1" eaLnBrk="1" fontAlgn="auto" hangingPunct="1">
              <a:defRPr/>
            </a:pPr>
            <a:r>
              <a:rPr lang="nl-BE" sz="4000" dirty="0">
                <a:solidFill>
                  <a:schemeClr val="accent4"/>
                </a:solidFill>
              </a:rPr>
              <a:t>Grootte van de organisatie</a:t>
            </a:r>
          </a:p>
          <a:p>
            <a:pPr lvl="1" eaLnBrk="1" fontAlgn="auto" hangingPunct="1">
              <a:defRPr/>
            </a:pPr>
            <a:r>
              <a:rPr lang="nl-BE" sz="4000" dirty="0">
                <a:solidFill>
                  <a:schemeClr val="accent4"/>
                </a:solidFill>
              </a:rPr>
              <a:t>Strategie van de organisatie</a:t>
            </a:r>
          </a:p>
          <a:p>
            <a:pPr lvl="1" eaLnBrk="1" fontAlgn="auto" hangingPunct="1">
              <a:defRPr/>
            </a:pPr>
            <a:r>
              <a:rPr lang="nl-BE" sz="4000" dirty="0">
                <a:solidFill>
                  <a:schemeClr val="accent4"/>
                </a:solidFill>
              </a:rPr>
              <a:t>Omgeving van de organisatie</a:t>
            </a:r>
          </a:p>
          <a:p>
            <a:pPr lvl="1" eaLnBrk="1" fontAlgn="auto" hangingPunct="1">
              <a:defRPr/>
            </a:pPr>
            <a:endParaRPr lang="nl-BE" dirty="0">
              <a:solidFill>
                <a:schemeClr val="accent4"/>
              </a:solidFill>
            </a:endParaRPr>
          </a:p>
          <a:p>
            <a:pPr marL="0" indent="0" eaLnBrk="1" fontAlgn="auto" hangingPunct="1">
              <a:buFont typeface="Verdana" pitchFamily="34" charset="0"/>
              <a:buNone/>
              <a:defRPr/>
            </a:pPr>
            <a:r>
              <a:rPr lang="nl-BE" dirty="0"/>
              <a:t>	</a:t>
            </a:r>
          </a:p>
          <a:p>
            <a:pPr marL="0" indent="0" eaLnBrk="1" fontAlgn="auto" hangingPunct="1">
              <a:buFont typeface="Verdana" pitchFamily="34" charset="0"/>
              <a:buNone/>
              <a:defRPr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Overzicht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399C20-5C45-4CF3-AE3A-9B1AC669EB7C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749B96-7A66-42C3-B9D7-2857858243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870209-FDF0-4420-BFBD-2E6CF3398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223133"/>
            <a:ext cx="3428992" cy="4482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0138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endParaRPr lang="nl-BE"/>
          </a:p>
          <a:p>
            <a:pPr eaLnBrk="1" hangingPunct="1"/>
            <a:r>
              <a:rPr lang="nl-BE"/>
              <a:t>Groeperen per regio/land/…</a:t>
            </a:r>
          </a:p>
          <a:p>
            <a:pPr eaLnBrk="1" hangingPunct="1"/>
            <a:endParaRPr lang="nl-BE"/>
          </a:p>
          <a:p>
            <a:pPr eaLnBrk="1" hangingPunct="1"/>
            <a:r>
              <a:rPr lang="nl-BE"/>
              <a:t>Vooral bij multinationals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BA9F83-8A6E-4E1F-ABAA-8CF66EBFCCD0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20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(3) Geografische afdelingsvorming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35750F4-13EA-4F71-8C1D-9AB88BD165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1033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nl-BE"/>
              <a:t>		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(4) Marktgeörienteerde afdelingsvorming</a:t>
            </a:r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68313" y="6092825"/>
            <a:ext cx="575295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0B2113-AF0D-4C1F-A0D2-3D7736C8F0BD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21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115616" y="2060848"/>
          <a:ext cx="6408712" cy="3709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8FA745E-AD6A-4299-AD1A-CEE2475ED9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4183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endParaRPr lang="nl-BE"/>
          </a:p>
          <a:p>
            <a:pPr eaLnBrk="1" hangingPunct="1"/>
            <a:r>
              <a:rPr lang="nl-BE"/>
              <a:t>Groeperen op basis van marktsegementen</a:t>
            </a:r>
          </a:p>
          <a:p>
            <a:pPr eaLnBrk="1" hangingPunct="1">
              <a:buFont typeface="Verdana" pitchFamily="34" charset="0"/>
              <a:buNone/>
            </a:pPr>
            <a:endParaRPr lang="nl-BE"/>
          </a:p>
          <a:p>
            <a:pPr eaLnBrk="1" hangingPunct="1"/>
            <a:r>
              <a:rPr lang="nl-BE"/>
              <a:t>Biedt mogelijkheid om goed af te stemmen en te differentiëren op type consument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4762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A0FC83-9C48-4D6F-9C72-7CC66BC51C88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22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(4) Marktgeörienteerde afdelingsvorming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A94C832-A7A0-4758-BAD6-461F2B2099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1494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0" indent="0" eaLnBrk="1" hangingPunct="1">
              <a:buFont typeface="Verdana" pitchFamily="34" charset="0"/>
              <a:buNone/>
            </a:pPr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(5) Afdelingsvorming op basis van FASE i/h proces</a:t>
            </a:r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4762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25BD66-075F-4652-ABA5-D12102CC7FB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23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34143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219D59D-5194-4435-A2D1-E0AA3B4358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9517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/>
              <a:t>Indeling op basis van fase in het proces</a:t>
            </a:r>
          </a:p>
          <a:p>
            <a:pPr eaLnBrk="1" hangingPunct="1"/>
            <a:endParaRPr lang="nl-BE"/>
          </a:p>
          <a:p>
            <a:pPr eaLnBrk="1" hangingPunct="1"/>
            <a:r>
              <a:rPr lang="nl-BE"/>
              <a:t>Vooral in productiebedrijven</a:t>
            </a:r>
          </a:p>
          <a:p>
            <a:pPr eaLnBrk="1" hangingPunct="1">
              <a:buFont typeface="Verdana" pitchFamily="34" charset="0"/>
              <a:buNone/>
            </a:pPr>
            <a:endParaRPr lang="nl-BE"/>
          </a:p>
          <a:p>
            <a:pPr eaLnBrk="1" hangingPunct="1"/>
            <a:r>
              <a:rPr lang="nl-BE"/>
              <a:t>Autonome werkgroepen krijgen de verantwoordelijkheid voor een fase van het productieproces</a:t>
            </a:r>
          </a:p>
          <a:p>
            <a:pPr eaLnBrk="1" hangingPunct="1"/>
            <a:endParaRPr lang="nl-BE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DDDFF-58EA-4263-AE7E-43B546C675AE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24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(5) Afdelingsvorming op basis van FASE i/h proces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D4A3D75-B21E-42BE-94C7-830C62E3D8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059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BE" sz="2600" dirty="0"/>
              <a:t>In realiteit meestal combinaties van structuren (1)-(5) </a:t>
            </a:r>
          </a:p>
          <a:p>
            <a:pPr eaLnBrk="1" hangingPunct="1">
              <a:lnSpc>
                <a:spcPct val="70000"/>
              </a:lnSpc>
            </a:pPr>
            <a:endParaRPr lang="nl-BE" sz="2600" dirty="0"/>
          </a:p>
          <a:p>
            <a:pPr eaLnBrk="1" hangingPunct="1">
              <a:lnSpc>
                <a:spcPct val="70000"/>
              </a:lnSpc>
            </a:pPr>
            <a:r>
              <a:rPr lang="nl-BE" sz="2600" dirty="0"/>
              <a:t>Vooral naarmate organisatie groter worden komen ze in hun zuivere vorm zeldzaam voor (Bv. arbeiders: proces indeling, bedienden functionele indeling)</a:t>
            </a:r>
          </a:p>
          <a:p>
            <a:pPr eaLnBrk="1" hangingPunct="1">
              <a:lnSpc>
                <a:spcPct val="70000"/>
              </a:lnSpc>
            </a:pPr>
            <a:endParaRPr lang="nl-BE" sz="2600" dirty="0"/>
          </a:p>
          <a:p>
            <a:pPr eaLnBrk="1" hangingPunct="1">
              <a:lnSpc>
                <a:spcPct val="70000"/>
              </a:lnSpc>
            </a:pPr>
            <a:r>
              <a:rPr lang="nl-BE" sz="2600" dirty="0"/>
              <a:t>Specifiek: matrixstructuur = 2 structuren over elkaar heen (bv. functionele met product of marktgerichte indeling)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600" dirty="0"/>
          </a:p>
          <a:p>
            <a:pPr eaLnBrk="1" hangingPunct="1">
              <a:lnSpc>
                <a:spcPct val="70000"/>
              </a:lnSpc>
            </a:pPr>
            <a:r>
              <a:rPr lang="nl-BE" sz="2600" dirty="0"/>
              <a:t>Nadelen: meer managers (duale aansturing), stress, meer kosten, conflict, complexiteit, …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(6) matrixstructuur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9C9122-4B09-42C9-A6CD-0893A74F08AD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25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48FDD96-BCFC-4DE1-B06B-1862A06E21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3170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endParaRPr lang="nl-BE" dirty="0"/>
          </a:p>
        </p:txBody>
      </p:sp>
      <p:sp>
        <p:nvSpPr>
          <p:cNvPr id="33795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4762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B01BAC-0F24-472A-8ADC-3E66620E6B59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26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(6) matrixstructuur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076285" cy="456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98FE67D-7648-4931-BDF0-E5A474D935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1608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ontent Placeholder 1">
            <a:extLst>
              <a:ext uri="{FF2B5EF4-FFF2-40B4-BE49-F238E27FC236}">
                <a16:creationId xmlns:a16="http://schemas.microsoft.com/office/drawing/2014/main" id="{3F531FA8-33E5-4A0C-9C94-74B4D6A6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/>
          <a:lstStyle/>
          <a:p>
            <a:r>
              <a:rPr lang="en-US" dirty="0"/>
              <a:t>Mc </a:t>
            </a:r>
            <a:r>
              <a:rPr lang="en-US" dirty="0" err="1"/>
              <a:t>Donalds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gigantisch</a:t>
            </a:r>
            <a:r>
              <a:rPr lang="en-US" dirty="0"/>
              <a:t> </a:t>
            </a:r>
            <a:r>
              <a:rPr lang="en-US" dirty="0" err="1"/>
              <a:t>bedrijf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wereldwijd</a:t>
            </a:r>
            <a:r>
              <a:rPr lang="en-US" dirty="0"/>
              <a:t> </a:t>
            </a:r>
            <a:r>
              <a:rPr lang="en-US" dirty="0" err="1"/>
              <a:t>actief</a:t>
            </a:r>
            <a:r>
              <a:rPr lang="en-US" dirty="0"/>
              <a:t> is. </a:t>
            </a:r>
          </a:p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afdelingsvorming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we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/>
              <a:t>? 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43DF21-87A9-4772-8B2E-5C0E00A4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anchor="ctr">
            <a:normAutofit/>
          </a:bodyPr>
          <a:lstStyle/>
          <a:p>
            <a:r>
              <a:rPr lang="nl-BE" dirty="0"/>
              <a:t>ORGANOGRAM VAN MC </a:t>
            </a:r>
            <a:r>
              <a:rPr lang="nl-BE" dirty="0" err="1"/>
              <a:t>dONALDS</a:t>
            </a:r>
            <a:endParaRPr lang="nl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B7E6E3-0668-453B-9C7D-B2BF1C3B5BA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0000" y="2060877"/>
            <a:ext cx="3428992" cy="29162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0B5BA2-322D-426A-A6C5-699780F6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084000"/>
            <a:ext cx="360000" cy="667148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80295F-48CD-49FC-897A-CCEC919B8070}" type="slidenum">
              <a:rPr lang="nl-BE" smtClean="0"/>
              <a:pPr>
                <a:spcAft>
                  <a:spcPts val="600"/>
                </a:spcAft>
              </a:pPr>
              <a:t>27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A4CDCD-464E-4F57-86C6-C153C3FFAB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55576" y="6084000"/>
            <a:ext cx="4032424" cy="43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/>
              <a:t>Gedrag in organisaties.</a:t>
            </a:r>
          </a:p>
        </p:txBody>
      </p:sp>
    </p:spTree>
    <p:extLst>
      <p:ext uri="{BB962C8B-B14F-4D97-AF65-F5344CB8AC3E}">
        <p14:creationId xmlns:p14="http://schemas.microsoft.com/office/powerpoint/2010/main" val="3796921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BE" sz="2100"/>
              <a:t>Arbeidsdeling en afdelingsvorming vraagt om organisatie en coördinatie: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800"/>
              <a:t>Wie is verantwoordelijk voor beslissingen?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800"/>
              <a:t>Wie houdt het overzicht? 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800"/>
              <a:t>Wie coördineert en stemt taken en afdelingen op elkaar af?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800"/>
              <a:t>Wie rapporteert aan wie?  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800"/>
              <a:t>…</a:t>
            </a:r>
          </a:p>
          <a:p>
            <a:pPr eaLnBrk="1" hangingPunct="1">
              <a:lnSpc>
                <a:spcPct val="70000"/>
              </a:lnSpc>
            </a:pPr>
            <a:endParaRPr lang="nl-BE" sz="2100"/>
          </a:p>
          <a:p>
            <a:pPr eaLnBrk="1" hangingPunct="1">
              <a:lnSpc>
                <a:spcPct val="70000"/>
              </a:lnSpc>
            </a:pPr>
            <a:r>
              <a:rPr lang="nl-BE" sz="2100"/>
              <a:t>In een hiërarchische structuur zit deze info bevat: organogram</a:t>
            </a:r>
          </a:p>
          <a:p>
            <a:pPr eaLnBrk="1" hangingPunct="1">
              <a:lnSpc>
                <a:spcPct val="70000"/>
              </a:lnSpc>
            </a:pPr>
            <a:endParaRPr lang="nl-BE" sz="2100"/>
          </a:p>
          <a:p>
            <a:pPr eaLnBrk="1" hangingPunct="1">
              <a:lnSpc>
                <a:spcPct val="70000"/>
              </a:lnSpc>
            </a:pPr>
            <a:r>
              <a:rPr lang="nl-BE" sz="2100"/>
              <a:t>Twee aspecten m.b.t. hiërarchie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800"/>
              <a:t>Gezagsrelaties (11.2.3.1)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800"/>
              <a:t>Span of control (11.2.3.2)</a:t>
            </a:r>
            <a:br>
              <a:rPr lang="nl-BE" sz="1800"/>
            </a:br>
            <a:br>
              <a:rPr lang="nl-BE" sz="1800"/>
            </a:br>
            <a:endParaRPr lang="nl-BE" sz="18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2800" dirty="0"/>
              <a:t>11.2 ORGANISATIESTRUCTUUR &gt; Hiërarchische aspecten van de structuur</a:t>
            </a:r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A2601D-E8ED-4A8F-8F2B-52B62C872F68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28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005F233-6900-4B8B-ABEC-64455B24EC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9074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BE" sz="1700"/>
              <a:t>Elke afdeling heeft een hoofd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400"/>
              <a:t>Beslissingsbevoegdheid over afdeling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400"/>
              <a:t>Coördinatie met andere afdelingen</a:t>
            </a:r>
          </a:p>
          <a:p>
            <a:pPr lvl="1" eaLnBrk="1" hangingPunct="1">
              <a:lnSpc>
                <a:spcPct val="70000"/>
              </a:lnSpc>
            </a:pPr>
            <a:endParaRPr lang="nl-BE" sz="1400"/>
          </a:p>
          <a:p>
            <a:pPr eaLnBrk="1" hangingPunct="1">
              <a:lnSpc>
                <a:spcPct val="70000"/>
              </a:lnSpc>
            </a:pPr>
            <a:r>
              <a:rPr lang="nl-BE" sz="1700"/>
              <a:t>Staffuncties (Bv. HRM): adviserende i.p.v. leidinggevende rol</a:t>
            </a:r>
          </a:p>
          <a:p>
            <a:pPr eaLnBrk="1" hangingPunct="1">
              <a:lnSpc>
                <a:spcPct val="70000"/>
              </a:lnSpc>
            </a:pPr>
            <a:endParaRPr lang="nl-BE" sz="170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1700"/>
          </a:p>
          <a:p>
            <a:pPr eaLnBrk="1" hangingPunct="1">
              <a:lnSpc>
                <a:spcPct val="70000"/>
              </a:lnSpc>
            </a:pPr>
            <a:endParaRPr lang="nl-BE" sz="170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170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170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170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170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170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br>
              <a:rPr lang="nl-BE" sz="1700"/>
            </a:br>
            <a:br>
              <a:rPr lang="nl-BE" sz="1700"/>
            </a:br>
            <a:r>
              <a:rPr lang="nl-BE" sz="1700"/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11.2.3.1 gezagsrelaties</a:t>
            </a:r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A9679-09B0-4CCB-B74D-8DD12630B79B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29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04410"/>
            <a:ext cx="6228184" cy="39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4831CE8-E441-47D8-BA03-FEB30F4B63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735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11. Wat is organisatiestructuur? </a:t>
            </a:r>
          </a:p>
        </p:txBody>
      </p:sp>
      <p:sp>
        <p:nvSpPr>
          <p:cNvPr id="11269" name="Tijdelijke aanduiding voor inhoud 6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>
              <a:buFont typeface="Verdana" pitchFamily="34" charset="0"/>
              <a:buNone/>
            </a:pPr>
            <a:endParaRPr lang="nl-BE"/>
          </a:p>
        </p:txBody>
      </p:sp>
      <p:pic>
        <p:nvPicPr>
          <p:cNvPr id="11270" name="Afbeelding 7" descr="C:\Users\Gebruiker\AppData\Local\Temp\Ba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96975"/>
            <a:ext cx="61198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5A1615-1177-4751-8B23-9AC891E551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1853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lvl="1" eaLnBrk="1" hangingPunct="1">
              <a:lnSpc>
                <a:spcPct val="70000"/>
              </a:lnSpc>
            </a:pPr>
            <a:endParaRPr lang="nl-BE" sz="1900" dirty="0"/>
          </a:p>
          <a:p>
            <a:pPr eaLnBrk="1" hangingPunct="1">
              <a:lnSpc>
                <a:spcPct val="70000"/>
              </a:lnSpc>
            </a:pPr>
            <a:r>
              <a:rPr lang="nl-BE" sz="2300" dirty="0"/>
              <a:t>Eenheid van gezag: elke medewerker heeft slechts één chef (vergelijk met een matrixstructuur). </a:t>
            </a:r>
            <a:br>
              <a:rPr lang="nl-BE" sz="2300" dirty="0"/>
            </a:br>
            <a:br>
              <a:rPr lang="nl-BE" sz="2300" dirty="0"/>
            </a:br>
            <a:r>
              <a:rPr lang="nl-BE" sz="2300" dirty="0"/>
              <a:t>Voorbeeld militaire organisatie: elke militair kan slechts orders ontvangen van één persoon. </a:t>
            </a:r>
          </a:p>
          <a:p>
            <a:pPr eaLnBrk="1" hangingPunct="1">
              <a:lnSpc>
                <a:spcPct val="70000"/>
              </a:lnSpc>
              <a:buNone/>
            </a:pPr>
            <a:endParaRPr lang="nl-BE" sz="2300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791642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D5C012-8F2F-4748-87BC-F25AF3D755D1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30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11.2.3.1 gezagsrelaties</a:t>
            </a:r>
          </a:p>
        </p:txBody>
      </p:sp>
      <p:pic>
        <p:nvPicPr>
          <p:cNvPr id="68610" name="Picture 2" descr="http://www.rtlnieuws.nl/sites/default/files/styles/landscape_2/public/content/images/2014/09/26/belgen_0.jpg?itok=_s-C2h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12976"/>
            <a:ext cx="5905500" cy="3324226"/>
          </a:xfrm>
          <a:prstGeom prst="rect">
            <a:avLst/>
          </a:prstGeom>
          <a:noFill/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3CF612C-DB35-43BE-9836-767985962E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2107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BE" sz="1700" dirty="0"/>
              <a:t>… of gezagsbereik: aan hoeveel mensen geeft een leidinggevende leiding? 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1700" dirty="0"/>
          </a:p>
          <a:p>
            <a:pPr eaLnBrk="1" hangingPunct="1">
              <a:lnSpc>
                <a:spcPct val="70000"/>
              </a:lnSpc>
            </a:pPr>
            <a:r>
              <a:rPr lang="nl-BE" sz="1700" dirty="0"/>
              <a:t>Steile vs. vlakke organisatie</a:t>
            </a:r>
          </a:p>
          <a:p>
            <a:pPr eaLnBrk="1" hangingPunct="1">
              <a:lnSpc>
                <a:spcPct val="70000"/>
              </a:lnSpc>
            </a:pPr>
            <a:endParaRPr lang="nl-BE" sz="1700" dirty="0"/>
          </a:p>
          <a:p>
            <a:pPr eaLnBrk="1" hangingPunct="1">
              <a:lnSpc>
                <a:spcPct val="70000"/>
              </a:lnSpc>
            </a:pPr>
            <a:r>
              <a:rPr lang="nl-BE" sz="1700" dirty="0"/>
              <a:t>Optimale gezagsbereik bestaat niet: afhankelijk van tal van factoren o.a. 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600" dirty="0"/>
              <a:t>Kosten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600" dirty="0"/>
              <a:t>Capaciteiten werknemers: hoog vs. Laaggeschoolden? Nood aan sturing?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600" dirty="0"/>
              <a:t>Kleine span = veel hiërarchische niveaus = veel leidinggevenden = steile organisatie = moeilijk besluitvorming =  </a:t>
            </a:r>
            <a:r>
              <a:rPr lang="nl-BE" sz="1600" dirty="0">
                <a:sym typeface="Wingdings" pitchFamily="2" charset="2"/>
              </a:rPr>
              <a:t> </a:t>
            </a:r>
            <a:r>
              <a:rPr lang="nl-BE" sz="1600" dirty="0"/>
              <a:t>Snelveranderende omgeving? 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600" dirty="0"/>
              <a:t>Grote span = vlakker organisatie = minder hiërarchische niveaus = snelle info overdracht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400" dirty="0"/>
              <a:t>…</a:t>
            </a:r>
          </a:p>
          <a:p>
            <a:pPr lvl="1" eaLnBrk="1" hangingPunct="1">
              <a:lnSpc>
                <a:spcPct val="70000"/>
              </a:lnSpc>
            </a:pPr>
            <a:endParaRPr lang="nl-BE" sz="1400" dirty="0"/>
          </a:p>
          <a:p>
            <a:pPr eaLnBrk="1" hangingPunct="1">
              <a:lnSpc>
                <a:spcPct val="70000"/>
              </a:lnSpc>
            </a:pPr>
            <a:r>
              <a:rPr lang="nl-BE" sz="1700" dirty="0"/>
              <a:t>Autonomie en empowerment!</a:t>
            </a:r>
          </a:p>
          <a:p>
            <a:pPr lvl="1" eaLnBrk="1" hangingPunct="1">
              <a:lnSpc>
                <a:spcPct val="70000"/>
              </a:lnSpc>
            </a:pPr>
            <a:endParaRPr lang="nl-BE" sz="1400" dirty="0"/>
          </a:p>
          <a:p>
            <a:pPr eaLnBrk="1" hangingPunct="1">
              <a:lnSpc>
                <a:spcPct val="70000"/>
              </a:lnSpc>
            </a:pPr>
            <a:r>
              <a:rPr lang="nl-BE" sz="1700" dirty="0"/>
              <a:t>Opmerking: naast formeel gezag ook informeel gezag niet zichtbaar in organogram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11.2.3.2 span of control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779FE1-CFBC-49E3-B897-9B5786D9DE18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31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B63AD98-35DC-4E36-830E-E29E63EA97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9679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86DB18-4441-4985-91CC-5530AB5E0A14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32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6416675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11.2.3.2 span of control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5068A33-A069-4DB9-A150-AF6B17DD19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9132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nl-BE" sz="2300" dirty="0"/>
              <a:t>Centralisatie = beslissingen gebeuren eerder op hoge niveaus</a:t>
            </a:r>
          </a:p>
          <a:p>
            <a:pPr lvl="1">
              <a:lnSpc>
                <a:spcPct val="70000"/>
              </a:lnSpc>
            </a:pPr>
            <a:r>
              <a:rPr lang="nl-BE" sz="1900" dirty="0"/>
              <a:t>Kans dat men geen rekening houdt met de wensen v/d klanten </a:t>
            </a:r>
          </a:p>
          <a:p>
            <a:pPr lvl="1">
              <a:lnSpc>
                <a:spcPct val="70000"/>
              </a:lnSpc>
            </a:pPr>
            <a:r>
              <a:rPr lang="nl-BE" sz="1900" dirty="0">
                <a:sym typeface="Wingdings" pitchFamily="2" charset="2"/>
              </a:rPr>
              <a:t> Te late  reactie op veranderingen</a:t>
            </a:r>
            <a:br>
              <a:rPr lang="nl-BE" sz="1900" dirty="0">
                <a:sym typeface="Wingdings" pitchFamily="2" charset="2"/>
              </a:rPr>
            </a:br>
            <a:r>
              <a:rPr lang="nl-BE" sz="1900" dirty="0">
                <a:sym typeface="Wingdings" pitchFamily="2" charset="2"/>
              </a:rPr>
              <a:t>bv. militaire organisatie</a:t>
            </a:r>
            <a:br>
              <a:rPr lang="nl-BE" sz="1900" dirty="0">
                <a:sym typeface="Wingdings" pitchFamily="2" charset="2"/>
              </a:rPr>
            </a:br>
            <a:endParaRPr lang="nl-BE" sz="1900" dirty="0"/>
          </a:p>
          <a:p>
            <a:pPr lvl="1">
              <a:lnSpc>
                <a:spcPct val="70000"/>
              </a:lnSpc>
            </a:pPr>
            <a:endParaRPr lang="nl-BE" sz="1900" dirty="0"/>
          </a:p>
          <a:p>
            <a:pPr lvl="1">
              <a:lnSpc>
                <a:spcPct val="70000"/>
              </a:lnSpc>
            </a:pPr>
            <a:endParaRPr lang="nl-BE" sz="1900" dirty="0"/>
          </a:p>
          <a:p>
            <a:pPr lvl="1">
              <a:lnSpc>
                <a:spcPct val="70000"/>
              </a:lnSpc>
            </a:pPr>
            <a:endParaRPr lang="nl-BE" sz="1900" dirty="0"/>
          </a:p>
          <a:p>
            <a:pPr>
              <a:lnSpc>
                <a:spcPct val="70000"/>
              </a:lnSpc>
            </a:pPr>
            <a:r>
              <a:rPr lang="nl-BE" sz="2300" dirty="0"/>
              <a:t>Decentralisatie = lagere niveaus hebben ook beslissingbevoegheid</a:t>
            </a:r>
          </a:p>
          <a:p>
            <a:pPr lvl="1">
              <a:lnSpc>
                <a:spcPct val="70000"/>
              </a:lnSpc>
            </a:pPr>
            <a:r>
              <a:rPr lang="nl-BE" sz="1900" dirty="0"/>
              <a:t>Snellere reactietijd bij veranderende omstandigheden</a:t>
            </a:r>
          </a:p>
          <a:p>
            <a:pPr lvl="1">
              <a:lnSpc>
                <a:spcPct val="70000"/>
              </a:lnSpc>
            </a:pPr>
            <a:r>
              <a:rPr lang="nl-BE" sz="1900" dirty="0"/>
              <a:t>Meer voeling met klanten &amp; omgeving </a:t>
            </a:r>
          </a:p>
          <a:p>
            <a:pPr lvl="1">
              <a:lnSpc>
                <a:spcPct val="70000"/>
              </a:lnSpc>
            </a:pPr>
            <a:r>
              <a:rPr lang="nl-BE" sz="1900" dirty="0"/>
              <a:t>Hoe groter organisatie hoe meer nood aan decentralisatie</a:t>
            </a:r>
            <a:br>
              <a:rPr lang="nl-BE" sz="1900" dirty="0"/>
            </a:br>
            <a:r>
              <a:rPr lang="nl-BE" sz="1900" dirty="0"/>
              <a:t>bv. Semco</a:t>
            </a: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11.2.4 Centralisatie versus </a:t>
            </a:r>
            <a:br>
              <a:rPr lang="nl-BE" dirty="0"/>
            </a:br>
            <a:r>
              <a:rPr lang="nl-BE" dirty="0"/>
              <a:t>decentralisatie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33</a:t>
            </a:fld>
            <a:endParaRPr lang="nl-BE" dirty="0"/>
          </a:p>
        </p:txBody>
      </p:sp>
      <p:pic>
        <p:nvPicPr>
          <p:cNvPr id="5" name="Picture 2" descr="http://www.rtlnieuws.nl/sites/default/files/styles/landscape_2/public/content/images/2014/09/26/belgen_0.jpg?itok=_s-C2h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348880"/>
            <a:ext cx="2376264" cy="1337607"/>
          </a:xfrm>
          <a:prstGeom prst="rect">
            <a:avLst/>
          </a:prstGeom>
          <a:noFill/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F8783F-7EFB-42B8-A501-D9DF5A094C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dirty="0"/>
              <a:t>Organisatieregime = samenhangend geheel van organisatiestructuur en bijbehorende cultuur (gebruiken, opvattingen, …)</a:t>
            </a:r>
            <a:br>
              <a:rPr lang="nl-BE" dirty="0"/>
            </a:br>
            <a:endParaRPr lang="nl-BE" dirty="0"/>
          </a:p>
          <a:p>
            <a:pPr eaLnBrk="1" hangingPunct="1"/>
            <a:r>
              <a:rPr lang="nl-BE" dirty="0"/>
              <a:t>Vier typen: </a:t>
            </a:r>
          </a:p>
          <a:p>
            <a:pPr lvl="1" eaLnBrk="1" hangingPunct="1"/>
            <a:r>
              <a:rPr lang="nl-BE" dirty="0"/>
              <a:t>pioniersregime  </a:t>
            </a:r>
          </a:p>
          <a:p>
            <a:pPr lvl="1" eaLnBrk="1" hangingPunct="1"/>
            <a:r>
              <a:rPr lang="nl-BE" dirty="0"/>
              <a:t>bureaucratische regime </a:t>
            </a:r>
          </a:p>
          <a:p>
            <a:pPr lvl="1" eaLnBrk="1" hangingPunct="1"/>
            <a:r>
              <a:rPr lang="nl-BE" dirty="0"/>
              <a:t>flexibel regime </a:t>
            </a:r>
          </a:p>
          <a:p>
            <a:pPr lvl="1" eaLnBrk="1" hangingPunct="1"/>
            <a:r>
              <a:rPr lang="nl-BE" dirty="0"/>
              <a:t>het hyperflexibel netwerk regime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11.3 Typologie van regimes</a:t>
            </a:r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0CDA81-D972-4289-AD63-DD253F02FB16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34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5FA68B2-BDE2-4C4F-AAF1-BC4ACB68AF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1551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BE" sz="2600" dirty="0"/>
              <a:t>komt vaak voor in jonge, kleine organisaties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600" dirty="0"/>
          </a:p>
          <a:p>
            <a:pPr eaLnBrk="1" hangingPunct="1">
              <a:lnSpc>
                <a:spcPct val="70000"/>
              </a:lnSpc>
            </a:pPr>
            <a:r>
              <a:rPr lang="nl-BE" sz="2600" dirty="0"/>
              <a:t>Bijvoorbeeld: bekijk de video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600" dirty="0"/>
          </a:p>
          <a:p>
            <a:pPr eaLnBrk="1" hangingPunct="1">
              <a:lnSpc>
                <a:spcPct val="70000"/>
              </a:lnSpc>
            </a:pPr>
            <a:r>
              <a:rPr lang="nl-BE" sz="2600" dirty="0"/>
              <a:t>Kenmerken: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Sterke oriëntatie op de omgeving/klanten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Weinig of geen structuur maar wel samenhorigheid (cf. ‘eenvoudige structuur’)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Ondernemer/baas = centrale figuur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Geen afdelingsvorming of formalisatie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100" dirty="0"/>
              <a:t>Informele cultuur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br>
              <a:rPr lang="nl-BE" sz="2600" dirty="0"/>
            </a:br>
            <a:endParaRPr lang="nl-BE" sz="2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11.3.1 pioniersregime</a:t>
            </a:r>
          </a:p>
        </p:txBody>
      </p:sp>
      <p:sp>
        <p:nvSpPr>
          <p:cNvPr id="40964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D811F1-1DD4-4033-9E36-A4D4B472AB65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35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4096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1476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1DAE290-1E62-4CD3-B03A-670B9B82F5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0560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412750" indent="-457200" eaLnBrk="1" hangingPunct="1"/>
            <a:endParaRPr lang="nl-BE"/>
          </a:p>
          <a:p>
            <a:pPr marL="412750" indent="-457200" eaLnBrk="1" hangingPunct="1"/>
            <a:r>
              <a:rPr lang="nl-BE"/>
              <a:t>Voor-en nadelen? </a:t>
            </a:r>
          </a:p>
          <a:p>
            <a:pPr marL="812800" lvl="1" indent="-457200" eaLnBrk="1" hangingPunct="1"/>
            <a:r>
              <a:rPr lang="nl-BE"/>
              <a:t>Wendbaarheid: Flexibiliteit in functie van omstandigheden</a:t>
            </a:r>
          </a:p>
          <a:p>
            <a:pPr marL="812800" lvl="1" indent="-457200" eaLnBrk="1" hangingPunct="1"/>
            <a:r>
              <a:rPr lang="nl-BE"/>
              <a:t>Wat als baas weg valt?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504" y="6093296"/>
            <a:ext cx="504379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2BE578-39A9-4F18-91F9-4E72EB871548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36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11.3.1 pioniersregime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C9B8DFA-C795-4F8F-81AD-B1E9963604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2185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BE" sz="2300" dirty="0"/>
              <a:t>= manier van organiseren (niet per se negatieve connotatie)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300" dirty="0"/>
          </a:p>
          <a:p>
            <a:pPr eaLnBrk="1" hangingPunct="1">
              <a:lnSpc>
                <a:spcPct val="70000"/>
              </a:lnSpc>
            </a:pPr>
            <a:r>
              <a:rPr lang="nl-BE" sz="2300" dirty="0"/>
              <a:t>Kenmerken: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Verregaande arbeidsdeling 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Impliceert veel controle door leidinggevenden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Denkwerk vs. uitvoerend werk (kostenbeheersing en max. winst)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Standaardisering van taken: vaste regels en procedures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Steile hiërarchische structuur  en centralisering van besluitvorming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Middenkader geeft enkel informaie door en controleert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cultuur: regels volgen, rationeel, geen plek voor emoties of eigen inbreng</a:t>
            </a:r>
          </a:p>
          <a:p>
            <a:pPr lvl="1" eaLnBrk="1" hangingPunct="1">
              <a:lnSpc>
                <a:spcPct val="70000"/>
              </a:lnSpc>
            </a:pPr>
            <a:endParaRPr lang="nl-BE" sz="1900" dirty="0"/>
          </a:p>
          <a:p>
            <a:pPr eaLnBrk="1" hangingPunct="1">
              <a:lnSpc>
                <a:spcPct val="70000"/>
              </a:lnSpc>
            </a:pPr>
            <a:r>
              <a:rPr lang="nl-BE" sz="2300" dirty="0"/>
              <a:t>Bijvoorbeeld</a:t>
            </a:r>
          </a:p>
          <a:p>
            <a:pPr lvl="1" eaLnBrk="1" hangingPunct="1">
              <a:lnSpc>
                <a:spcPct val="70000"/>
              </a:lnSpc>
              <a:buNone/>
            </a:pPr>
            <a:endParaRPr lang="nl-BE" sz="1900" dirty="0"/>
          </a:p>
          <a:p>
            <a:pPr lvl="1" eaLnBrk="1" hangingPunct="1">
              <a:lnSpc>
                <a:spcPct val="70000"/>
              </a:lnSpc>
              <a:buFont typeface="Arial" charset="0"/>
              <a:buNone/>
            </a:pPr>
            <a:endParaRPr lang="nl-BE" sz="19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11.3.2 bureaucratische regime</a:t>
            </a: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69160"/>
            <a:ext cx="194468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37</a:t>
            </a:fld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4AAC8F-BB4D-4ED6-B1A3-9C483D9BD2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8295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nl-BE" sz="2800" dirty="0"/>
              <a:t>Voor- en nadelen?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300" dirty="0"/>
              <a:t>Voordeel: goedkope massaproductie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300" dirty="0"/>
              <a:t>Wat met onvoorziene omstandigheden? Situaties die niet in procedure samen te vatten zijn?</a:t>
            </a:r>
          </a:p>
          <a:p>
            <a:pPr lvl="2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nl-BE" sz="2100" dirty="0"/>
              <a:t>Formalisatie</a:t>
            </a:r>
          </a:p>
          <a:p>
            <a:pPr lvl="2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nl-BE" sz="2100" dirty="0"/>
              <a:t>Centralisatie</a:t>
            </a:r>
          </a:p>
          <a:p>
            <a:pPr marL="355600" lvl="1" indent="0"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nl-BE" sz="2800" dirty="0">
                <a:sym typeface="Wingdings"/>
              </a:rPr>
              <a:t>    </a:t>
            </a:r>
            <a:r>
              <a:rPr lang="nl-BE" sz="2300" dirty="0"/>
              <a:t>Werkt enkel in stabiele omgeving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300" dirty="0"/>
              <a:t>Motivatie en betrokkenheid werknemers? 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2300" dirty="0"/>
              <a:t>Creativiteit en innovatie? </a:t>
            </a:r>
          </a:p>
          <a:p>
            <a:pPr lvl="1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2300" dirty="0">
              <a:hlinkClick r:id="rId3"/>
            </a:endParaRPr>
          </a:p>
          <a:p>
            <a:pPr lvl="1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2300" dirty="0"/>
          </a:p>
          <a:p>
            <a:pPr eaLnBrk="1" hangingPunct="1">
              <a:lnSpc>
                <a:spcPct val="70000"/>
              </a:lnSpc>
              <a:buFont typeface="Symbol" pitchFamily="18" charset="2"/>
              <a:buChar char="Þ"/>
              <a:defRPr/>
            </a:pPr>
            <a:r>
              <a:rPr lang="nl-BE" sz="2800" dirty="0"/>
              <a:t>Werkt enkel in stabiele omgeving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endParaRPr lang="nl-BE" sz="2800" dirty="0"/>
          </a:p>
          <a:p>
            <a:pPr lvl="1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2300" dirty="0"/>
          </a:p>
          <a:p>
            <a:pPr lvl="1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2300" dirty="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endParaRPr lang="nl-BE" sz="2800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90A8E6-B841-481D-B849-2D5BF94E6E99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38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11.3.2 bureaucratische regime</a:t>
            </a:r>
          </a:p>
        </p:txBody>
      </p:sp>
      <p:pic>
        <p:nvPicPr>
          <p:cNvPr id="5" name="Picture 4" descr="http://kiwianatown.co.nz/wp-content/uploads/2014/10/she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365104"/>
            <a:ext cx="21957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CA4FB32-16D0-4791-B66F-8D1D7FBAEE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5044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Is een bureaucratische organisatie</a:t>
            </a:r>
          </a:p>
          <a:p>
            <a:pPr>
              <a:buNone/>
            </a:pPr>
            <a:r>
              <a:rPr lang="nl-BE" dirty="0"/>
              <a:t>	leefbaar? Enige kritiek van Jef </a:t>
            </a:r>
            <a:r>
              <a:rPr lang="nl-BE" dirty="0" err="1"/>
              <a:t>Staes</a:t>
            </a:r>
            <a:r>
              <a:rPr lang="nl-BE" dirty="0"/>
              <a:t>: </a:t>
            </a:r>
            <a:br>
              <a:rPr lang="nl-BE" dirty="0"/>
            </a:br>
            <a:r>
              <a:rPr lang="nl-BE" dirty="0"/>
              <a:t>Ik was een schaap (2011)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11.3.2 Bureaucratische regime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39</a:t>
            </a:fld>
            <a:endParaRPr lang="nl-BE" dirty="0"/>
          </a:p>
        </p:txBody>
      </p:sp>
      <p:pic>
        <p:nvPicPr>
          <p:cNvPr id="31746" name="Picture 2" descr="Website-Jef-Staes-cont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761" y="3232275"/>
            <a:ext cx="7143750" cy="2752725"/>
          </a:xfrm>
          <a:prstGeom prst="rect">
            <a:avLst/>
          </a:prstGeom>
          <a:noFill/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BF4DAB-2596-47D7-9917-C51309E32B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endParaRPr lang="nl-BE" dirty="0">
              <a:hlinkClick r:id="" action="ppaction://noaction"/>
            </a:endParaRPr>
          </a:p>
          <a:p>
            <a:pPr eaLnBrk="1" hangingPunct="1"/>
            <a:endParaRPr lang="nl-BE" dirty="0">
              <a:hlinkClick r:id="" action="ppaction://noaction"/>
            </a:endParaRPr>
          </a:p>
          <a:p>
            <a:pPr eaLnBrk="1" hangingPunct="1"/>
            <a:r>
              <a:rPr lang="nl-BE" dirty="0">
                <a:hlinkClick r:id="rId3"/>
              </a:rPr>
              <a:t>http://www.youtube.com/watch?v=S4KrIMZpwCY</a:t>
            </a:r>
            <a:endParaRPr lang="nl-BE" dirty="0"/>
          </a:p>
          <a:p>
            <a:pPr eaLnBrk="1" hangingPunct="1"/>
            <a:endParaRPr lang="nl-BE" dirty="0"/>
          </a:p>
          <a:p>
            <a:pPr eaLnBrk="1" hangingPunct="1"/>
            <a:r>
              <a:rPr lang="nl-BE" dirty="0"/>
              <a:t>Organisatiestructuur?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Opwarmer: Henry Ford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23528" y="6093296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CBF067-E47D-4978-90FC-1A1B1689575B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4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C4CEF99-B324-4DD9-B0F7-A6C3D9D1FB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38808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BE" sz="2800"/>
              <a:t>Meer hedendaagse organisatievorm: wereld van vandaag vereist grote mate van flexibiliteit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800"/>
          </a:p>
          <a:p>
            <a:pPr eaLnBrk="1" hangingPunct="1">
              <a:lnSpc>
                <a:spcPct val="70000"/>
              </a:lnSpc>
            </a:pPr>
            <a:r>
              <a:rPr lang="nl-BE" sz="2800"/>
              <a:t>Kenmerken: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/>
              <a:t>Inspelen op snelwijzigende omstandigheden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/>
              <a:t>Product- of markt gebaseerde afdelingsvorming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/>
              <a:t>Autonome teams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/>
              <a:t>Decentralisatie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/>
              <a:t>Empowerment </a:t>
            </a:r>
            <a:r>
              <a:rPr lang="nl-BE" sz="2300">
                <a:sym typeface="Wingdings" pitchFamily="2" charset="2"/>
              </a:rPr>
              <a:t></a:t>
            </a:r>
            <a:r>
              <a:rPr lang="nl-BE" sz="2300"/>
              <a:t> creativiteit en innovativiteit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2300"/>
              <a:t>Zelfstandige resultaatverantwoordelijke eenheden</a:t>
            </a:r>
            <a:br>
              <a:rPr lang="nl-BE" sz="2300"/>
            </a:br>
            <a:endParaRPr lang="nl-BE" sz="230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11.3.3 flexibel regime</a:t>
            </a:r>
          </a:p>
        </p:txBody>
      </p:sp>
      <p:sp>
        <p:nvSpPr>
          <p:cNvPr id="45060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BFA76F-87A0-4159-BEC2-621E412B3A05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40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CC04254-25D4-47DF-9C70-7BF3234E4F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5059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dirty="0"/>
              <a:t>Voorbeeld: </a:t>
            </a:r>
            <a:r>
              <a:rPr lang="nl-BE" dirty="0" err="1"/>
              <a:t>R.Semler</a:t>
            </a:r>
            <a:r>
              <a:rPr lang="nl-BE" dirty="0"/>
              <a:t> van </a:t>
            </a:r>
            <a:r>
              <a:rPr lang="nl-BE" dirty="0" err="1"/>
              <a:t>Semco</a:t>
            </a:r>
            <a:endParaRPr lang="nl-BE" dirty="0"/>
          </a:p>
          <a:p>
            <a:pPr eaLnBrk="1" hangingPunct="1">
              <a:buFont typeface="Verdana" pitchFamily="34" charset="0"/>
              <a:buNone/>
            </a:pPr>
            <a:endParaRPr lang="nl-BE" dirty="0"/>
          </a:p>
          <a:p>
            <a:pPr eaLnBrk="1" hangingPunct="1"/>
            <a:r>
              <a:rPr lang="nl-BE" dirty="0"/>
              <a:t>Voor- en nadelen?</a:t>
            </a:r>
          </a:p>
          <a:p>
            <a:pPr lvl="1" eaLnBrk="1" hangingPunct="1"/>
            <a:r>
              <a:rPr lang="nl-BE" dirty="0"/>
              <a:t>Decentralisatie vereist vaak veel aandacht voor informaticasystemen en afstemming</a:t>
            </a:r>
          </a:p>
          <a:p>
            <a:pPr lvl="1" eaLnBrk="1" hangingPunct="1"/>
            <a:r>
              <a:rPr lang="nl-BE" dirty="0"/>
              <a:t>Werknemers moeten met autonomie en flexibiliteit om kunnen</a:t>
            </a:r>
          </a:p>
          <a:p>
            <a:pPr lvl="1" eaLnBrk="1" hangingPunct="1"/>
            <a:r>
              <a:rPr lang="nl-BE" dirty="0"/>
              <a:t>Grootste voordeel: flexibiliteit en snel inspelen om veranderende omgeving</a:t>
            </a:r>
          </a:p>
          <a:p>
            <a:pPr eaLnBrk="1" hangingPunct="1"/>
            <a:endParaRPr lang="nl-BE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4762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805016-8C0E-4DCA-A7BC-FEE2341BEDD4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41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4608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96752"/>
            <a:ext cx="10080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11.3.3 flexibel regime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161CD4E-A257-4D8A-B9B2-0CD9215021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7559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nl-BE" sz="1900" dirty="0"/>
              <a:t>Nog sterkere focus op veranderende omgeving + innovatie</a:t>
            </a:r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  <a:defRPr/>
            </a:pPr>
            <a:endParaRPr lang="nl-BE" sz="1900" dirty="0"/>
          </a:p>
          <a:p>
            <a:pPr eaLnBrk="1" hangingPunct="1">
              <a:lnSpc>
                <a:spcPct val="70000"/>
              </a:lnSpc>
              <a:defRPr/>
            </a:pPr>
            <a:r>
              <a:rPr lang="nl-BE" sz="1900" dirty="0"/>
              <a:t>Kenmerken: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600" dirty="0"/>
              <a:t>Vaak projectmatige aanpak met multidisciplinaire teams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600" dirty="0"/>
              <a:t>Sterk wisselende opdrachten en teams veranderen vaak van samenstelling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600" dirty="0"/>
              <a:t>Weinig regels/procedures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600" dirty="0"/>
              <a:t>Zelfsturing en zelfontplooiing, ‘</a:t>
            </a:r>
            <a:r>
              <a:rPr lang="nl-BE" sz="1600" dirty="0" err="1"/>
              <a:t>entrepreneurship</a:t>
            </a:r>
            <a:r>
              <a:rPr lang="nl-BE" sz="1600" dirty="0"/>
              <a:t>’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600" dirty="0"/>
              <a:t>Klantgerichtheid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600" dirty="0"/>
              <a:t>Kernmedewerkers en freelancers 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600" dirty="0"/>
              <a:t>Grenzen van de organisatie vervagen in extreme vorm: virtuele organisatie (outsourcing)</a:t>
            </a:r>
          </a:p>
          <a:p>
            <a:pPr lvl="1" eaLnBrk="1" hangingPunct="1">
              <a:lnSpc>
                <a:spcPct val="70000"/>
              </a:lnSpc>
              <a:defRPr/>
            </a:pPr>
            <a:endParaRPr lang="nl-BE" sz="1600" dirty="0"/>
          </a:p>
          <a:p>
            <a:pPr eaLnBrk="1" hangingPunct="1">
              <a:lnSpc>
                <a:spcPct val="70000"/>
              </a:lnSpc>
              <a:defRPr/>
            </a:pPr>
            <a:endParaRPr lang="nl-BE" sz="1900" dirty="0"/>
          </a:p>
          <a:p>
            <a:pPr eaLnBrk="1" hangingPunct="1">
              <a:lnSpc>
                <a:spcPct val="70000"/>
              </a:lnSpc>
              <a:defRPr/>
            </a:pPr>
            <a:r>
              <a:rPr lang="nl-BE" sz="1900" dirty="0"/>
              <a:t>Voorbeeld: Steve Jobs aan het woord: </a:t>
            </a:r>
          </a:p>
          <a:p>
            <a:pPr marL="355600" lvl="1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1600" dirty="0"/>
          </a:p>
          <a:p>
            <a:pPr marL="355600" lvl="1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11.3.4 hyperflexibel netwerkregime </a:t>
            </a:r>
          </a:p>
        </p:txBody>
      </p:sp>
      <p:sp>
        <p:nvSpPr>
          <p:cNvPr id="4710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664936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DF643F-24E5-428D-AE48-CF8406AF1826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42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47111" name="Picture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17732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DA688D4-2935-420C-926A-DC41C4BB25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3206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596F3F5-0EBB-4D52-A177-0219D1CF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>
            <a:normAutofit/>
          </a:bodyPr>
          <a:lstStyle/>
          <a:p>
            <a:r>
              <a:rPr lang="nl-BE">
                <a:effectLst/>
              </a:rPr>
              <a:t>Het hyperflexibel netwerkregime sluit perfect aan bij V</a:t>
            </a:r>
            <a:r>
              <a:rPr lang="nl-BE" i="1">
                <a:effectLst/>
              </a:rPr>
              <a:t>UCA-wereld</a:t>
            </a:r>
            <a:r>
              <a:rPr lang="nl-BE">
                <a:effectLst/>
              </a:rPr>
              <a:t>. </a:t>
            </a:r>
          </a:p>
          <a:p>
            <a:pPr marL="0" indent="0">
              <a:buNone/>
            </a:pPr>
            <a:r>
              <a:rPr lang="nl-BE"/>
              <a:t>	</a:t>
            </a:r>
            <a:r>
              <a:rPr lang="nl-BE" err="1"/>
              <a:t>Volatility</a:t>
            </a:r>
            <a:endParaRPr lang="nl-BE"/>
          </a:p>
          <a:p>
            <a:pPr marL="0" indent="0">
              <a:buNone/>
            </a:pPr>
            <a:r>
              <a:rPr lang="nl-BE">
                <a:effectLst/>
              </a:rPr>
              <a:t>	</a:t>
            </a:r>
            <a:r>
              <a:rPr lang="nl-BE" err="1">
                <a:effectLst/>
              </a:rPr>
              <a:t>Uncert</a:t>
            </a:r>
            <a:r>
              <a:rPr lang="nl-BE" err="1"/>
              <a:t>ainty</a:t>
            </a:r>
            <a:endParaRPr lang="nl-BE"/>
          </a:p>
          <a:p>
            <a:pPr marL="0" indent="0">
              <a:buNone/>
            </a:pPr>
            <a:r>
              <a:rPr lang="nl-BE">
                <a:effectLst/>
              </a:rPr>
              <a:t>	</a:t>
            </a:r>
            <a:r>
              <a:rPr lang="nl-BE" err="1">
                <a:effectLst/>
              </a:rPr>
              <a:t>Complexity</a:t>
            </a:r>
            <a:endParaRPr lang="nl-BE">
              <a:effectLst/>
            </a:endParaRPr>
          </a:p>
          <a:p>
            <a:pPr marL="0" indent="0">
              <a:buNone/>
            </a:pPr>
            <a:r>
              <a:rPr lang="nl-BE">
                <a:effectLst/>
              </a:rPr>
              <a:t>	</a:t>
            </a:r>
            <a:r>
              <a:rPr lang="nl-BE" err="1">
                <a:effectLst/>
              </a:rPr>
              <a:t>Ambiguity</a:t>
            </a:r>
            <a:endParaRPr lang="nl-BE">
              <a:effectLst/>
            </a:endParaRPr>
          </a:p>
          <a:p>
            <a:pPr marL="0" indent="0">
              <a:buNone/>
            </a:pPr>
            <a:endParaRPr lang="nl-BE">
              <a:effectLst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13DDF4-FFC7-428F-965A-3CDAD65A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anchor="ctr">
            <a:normAutofit/>
          </a:bodyPr>
          <a:lstStyle/>
          <a:p>
            <a:r>
              <a:rPr lang="nl-BE" sz="3300" dirty="0"/>
              <a:t>11.3.4 HYPERFLEXIBEL NETWERKREGIME </a:t>
            </a:r>
          </a:p>
        </p:txBody>
      </p:sp>
      <p:pic>
        <p:nvPicPr>
          <p:cNvPr id="1026" name="Picture 2" descr="Raften Avontuur op de Kicking Horse River">
            <a:extLst>
              <a:ext uri="{FF2B5EF4-FFF2-40B4-BE49-F238E27FC236}">
                <a16:creationId xmlns:a16="http://schemas.microsoft.com/office/drawing/2014/main" id="{28275F40-2F57-4D80-9830-A0511825C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 r="26246" b="-2"/>
          <a:stretch/>
        </p:blipFill>
        <p:spPr bwMode="auto">
          <a:xfrm>
            <a:off x="180000" y="1152000"/>
            <a:ext cx="3428992" cy="4734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61F60A-09AD-456D-A378-31B12666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084000"/>
            <a:ext cx="360000" cy="667148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B80295F-48CD-49FC-897A-CCEC919B8070}" type="slidenum">
              <a:rPr lang="nl-BE" smtClean="0"/>
              <a:pPr>
                <a:spcAft>
                  <a:spcPts val="600"/>
                </a:spcAft>
              </a:pPr>
              <a:t>43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DE6191-75A7-4BC4-BFDD-FDB6E67AA3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55576" y="6084000"/>
            <a:ext cx="4032424" cy="43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/>
              <a:t>Gedrag in organisaties.</a:t>
            </a:r>
          </a:p>
        </p:txBody>
      </p:sp>
    </p:spTree>
    <p:extLst>
      <p:ext uri="{BB962C8B-B14F-4D97-AF65-F5344CB8AC3E}">
        <p14:creationId xmlns:p14="http://schemas.microsoft.com/office/powerpoint/2010/main" val="2373486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endParaRPr lang="nl-BE"/>
          </a:p>
          <a:p>
            <a:pPr eaLnBrk="1" hangingPunct="1"/>
            <a:r>
              <a:rPr lang="nl-BE"/>
              <a:t>Optimale regime is afhankelijk van: </a:t>
            </a:r>
          </a:p>
          <a:p>
            <a:pPr lvl="1" eaLnBrk="1" hangingPunct="1"/>
            <a:r>
              <a:rPr lang="nl-BE"/>
              <a:t>grootte van de organisatie (11.4.1)</a:t>
            </a:r>
          </a:p>
          <a:p>
            <a:pPr lvl="1" eaLnBrk="1" hangingPunct="1"/>
            <a:r>
              <a:rPr lang="nl-BE"/>
              <a:t>strategie van de organisatie (11.4.2)</a:t>
            </a:r>
          </a:p>
          <a:p>
            <a:pPr lvl="1" eaLnBrk="1" hangingPunct="1"/>
            <a:r>
              <a:rPr lang="nl-BE"/>
              <a:t>de omgeving (11.4.3)</a:t>
            </a:r>
          </a:p>
          <a:p>
            <a:pPr lvl="1" eaLnBrk="1" hangingPunct="1">
              <a:buFont typeface="Arial" charset="0"/>
              <a:buNone/>
            </a:pPr>
            <a:br>
              <a:rPr lang="nl-BE"/>
            </a:br>
            <a:endParaRPr lang="nl-B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11.4 Welk regime is optimaal?</a:t>
            </a:r>
          </a:p>
        </p:txBody>
      </p:sp>
      <p:sp>
        <p:nvSpPr>
          <p:cNvPr id="48132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D6593E-29C9-4848-8203-A1997303E600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44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0295F6D-2401-4F47-B34A-7238208754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74763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defRPr/>
            </a:pPr>
            <a:r>
              <a:rPr lang="nl-BE" dirty="0"/>
              <a:t>Naarmate een organisatie groter wordt…</a:t>
            </a:r>
          </a:p>
          <a:p>
            <a:pPr lvl="1" eaLnBrk="1" hangingPunct="1">
              <a:defRPr/>
            </a:pPr>
            <a:r>
              <a:rPr lang="nl-BE" dirty="0"/>
              <a:t>meer nood aan communicatie maar is complex</a:t>
            </a:r>
          </a:p>
          <a:p>
            <a:pPr lvl="1" eaLnBrk="1" hangingPunct="1">
              <a:defRPr/>
            </a:pPr>
            <a:r>
              <a:rPr lang="nl-BE" dirty="0"/>
              <a:t>meer nood aan arbeidsdeling en taakspecialisatie</a:t>
            </a:r>
          </a:p>
          <a:p>
            <a:pPr lvl="1" eaLnBrk="1" hangingPunct="1">
              <a:defRPr/>
            </a:pPr>
            <a:r>
              <a:rPr lang="nl-BE" dirty="0"/>
              <a:t>meer nood aan leidinggevenden</a:t>
            </a:r>
          </a:p>
          <a:p>
            <a:pPr lvl="1" eaLnBrk="1" hangingPunct="1">
              <a:defRPr/>
            </a:pPr>
            <a:r>
              <a:rPr lang="nl-BE" dirty="0"/>
              <a:t>meer nood aan standaardisatie en centralisatie </a:t>
            </a:r>
          </a:p>
          <a:p>
            <a:pPr lvl="1" eaLnBrk="1" hangingPunct="1">
              <a:defRPr/>
            </a:pPr>
            <a:r>
              <a:rPr lang="nl-BE" dirty="0"/>
              <a:t>…</a:t>
            </a:r>
          </a:p>
          <a:p>
            <a:pPr marL="0" indent="0" eaLnBrk="1" hangingPunct="1">
              <a:buFont typeface="Verdana" pitchFamily="34" charset="0"/>
              <a:buNone/>
              <a:defRPr/>
            </a:pPr>
            <a:r>
              <a:rPr lang="nl-BE" dirty="0">
                <a:sym typeface="Wingdings"/>
              </a:rPr>
              <a:t> </a:t>
            </a:r>
            <a:r>
              <a:rPr lang="nl-BE" dirty="0"/>
              <a:t>Meer complexe structuren met hiërarchische niveaus nodig</a:t>
            </a:r>
          </a:p>
          <a:p>
            <a:pPr eaLnBrk="1" hangingPunct="1">
              <a:buFont typeface="Verdana" pitchFamily="34" charset="0"/>
              <a:buNone/>
              <a:defRPr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11.4.1 grootte van de organisatie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036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B1FACC-9641-4609-9EEB-29C1C2817EDD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45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EA802D6-E1ED-4459-B713-1A2119C3F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5417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marL="0" indent="0"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300" dirty="0"/>
          </a:p>
          <a:p>
            <a:pPr marL="0" indent="0" eaLnBrk="1" hangingPunct="1">
              <a:lnSpc>
                <a:spcPct val="70000"/>
              </a:lnSpc>
            </a:pPr>
            <a:r>
              <a:rPr lang="nl-BE" sz="2300" dirty="0"/>
              <a:t>Strategie bepaalt mee de structuur van een organisatie:</a:t>
            </a:r>
          </a:p>
          <a:p>
            <a:pPr marL="0" indent="0"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300" dirty="0"/>
          </a:p>
          <a:p>
            <a:pPr marL="0" indent="0" eaLnBrk="1" hangingPunct="1">
              <a:lnSpc>
                <a:spcPct val="70000"/>
              </a:lnSpc>
            </a:pPr>
            <a:r>
              <a:rPr lang="nl-BE" sz="2300" dirty="0"/>
              <a:t>Bijvoorbeeld: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Wereldwijde aanbieding vs. </a:t>
            </a:r>
            <a:r>
              <a:rPr lang="nl-BE" sz="1900" dirty="0" err="1"/>
              <a:t>locale</a:t>
            </a:r>
            <a:r>
              <a:rPr lang="nl-BE" sz="1900" dirty="0"/>
              <a:t> aanbieding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Goedkope productie vs. kwaliteitsfocus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Eén standaard product vs. range aan producten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Mogelijkheid tot lijnproductie?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Innovatie strategie?</a:t>
            </a:r>
          </a:p>
          <a:p>
            <a:pPr lvl="1" eaLnBrk="1" hangingPunct="1">
              <a:lnSpc>
                <a:spcPct val="70000"/>
              </a:lnSpc>
            </a:pPr>
            <a:r>
              <a:rPr lang="nl-BE" sz="1900" dirty="0"/>
              <a:t>…</a:t>
            </a:r>
          </a:p>
          <a:p>
            <a:pPr lvl="1" eaLnBrk="1" hangingPunct="1">
              <a:lnSpc>
                <a:spcPct val="70000"/>
              </a:lnSpc>
            </a:pPr>
            <a:endParaRPr lang="nl-BE" sz="1900" dirty="0"/>
          </a:p>
          <a:p>
            <a:pPr lvl="1" eaLnBrk="1" hangingPunct="1">
              <a:lnSpc>
                <a:spcPct val="70000"/>
              </a:lnSpc>
              <a:buFont typeface="Symbol" pitchFamily="18" charset="2"/>
              <a:buChar char="Þ"/>
            </a:pPr>
            <a:r>
              <a:rPr lang="nl-BE" sz="1900" dirty="0"/>
              <a:t>structuur afstemmen op strategie</a:t>
            </a:r>
          </a:p>
          <a:p>
            <a:pPr lvl="1" eaLnBrk="1" hangingPunct="1">
              <a:lnSpc>
                <a:spcPct val="70000"/>
              </a:lnSpc>
              <a:buFont typeface="Arial" charset="0"/>
              <a:buNone/>
            </a:pPr>
            <a:endParaRPr lang="nl-BE" sz="1900" dirty="0"/>
          </a:p>
          <a:p>
            <a:pPr lvl="1" eaLnBrk="1" hangingPunct="1">
              <a:lnSpc>
                <a:spcPct val="70000"/>
              </a:lnSpc>
              <a:buFont typeface="Symbol" pitchFamily="18" charset="2"/>
              <a:buChar char="Þ"/>
            </a:pPr>
            <a:endParaRPr lang="nl-BE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11.4.2 strategie van de organisatie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45378-F1D1-429A-B07E-52F66C108170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46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92ED73E-010C-465B-860D-0BEF3C4F50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39071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sz="2800"/>
              <a:t>Globaal economisch klimaat </a:t>
            </a:r>
          </a:p>
          <a:p>
            <a:pPr lvl="1" eaLnBrk="1" hangingPunct="1"/>
            <a:r>
              <a:rPr lang="nl-BE" sz="2300"/>
              <a:t>economische recessie = vaak verandering in structuur</a:t>
            </a:r>
          </a:p>
          <a:p>
            <a:pPr lvl="1" eaLnBrk="1" hangingPunct="1"/>
            <a:endParaRPr lang="nl-BE" sz="2300"/>
          </a:p>
          <a:p>
            <a:pPr eaLnBrk="1" hangingPunct="1"/>
            <a:r>
              <a:rPr lang="nl-BE" sz="2800"/>
              <a:t>Stabiliteit van directe omgeving</a:t>
            </a:r>
          </a:p>
          <a:p>
            <a:pPr lvl="1" eaLnBrk="1" hangingPunct="1"/>
            <a:r>
              <a:rPr lang="nl-BE" sz="2300"/>
              <a:t>Veel of weinig concurrentie? </a:t>
            </a:r>
          </a:p>
          <a:p>
            <a:pPr lvl="1" eaLnBrk="1" hangingPunct="1"/>
            <a:r>
              <a:rPr lang="nl-BE" sz="2300"/>
              <a:t>Voorkeur van consumenten?</a:t>
            </a:r>
          </a:p>
          <a:p>
            <a:pPr lvl="1" eaLnBrk="1" hangingPunct="1"/>
            <a:r>
              <a:rPr lang="nl-BE" sz="2300"/>
              <a:t>Technologie constant of niet?  </a:t>
            </a:r>
          </a:p>
          <a:p>
            <a:pPr lvl="1" eaLnBrk="1" hangingPunct="1"/>
            <a:r>
              <a:rPr lang="nl-BE" sz="2300"/>
              <a:t>Verandert de wetgeving of niet? </a:t>
            </a:r>
          </a:p>
          <a:p>
            <a:pPr lvl="1" eaLnBrk="1" hangingPunct="1">
              <a:buFont typeface="Symbol" pitchFamily="18" charset="2"/>
              <a:buChar char="Þ"/>
            </a:pPr>
            <a:r>
              <a:rPr lang="nl-BE" sz="2300"/>
              <a:t>Bureaucratische vs. flexibele structuur afhankelijk van stabiliteit omgeving</a:t>
            </a:r>
          </a:p>
          <a:p>
            <a:pPr lvl="1" eaLnBrk="1" hangingPunct="1">
              <a:buFont typeface="Symbol" pitchFamily="18" charset="2"/>
              <a:buChar char="Þ"/>
            </a:pPr>
            <a:endParaRPr lang="nl-BE" sz="23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11.4.3 omgeving van de organisatie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504" y="6093296"/>
            <a:ext cx="503710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A7E2C9-DB03-4C49-9F21-8B9DDEC25391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47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FFF4519-FC0A-456D-9A79-CBABBF9230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6750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endParaRPr lang="nl-BE" dirty="0"/>
          </a:p>
          <a:p>
            <a:pPr eaLnBrk="1" hangingPunct="1"/>
            <a:r>
              <a:rPr lang="nl-BE" dirty="0" err="1"/>
              <a:t>Law</a:t>
            </a:r>
            <a:r>
              <a:rPr lang="nl-BE" dirty="0"/>
              <a:t> of </a:t>
            </a:r>
            <a:r>
              <a:rPr lang="nl-BE" dirty="0" err="1"/>
              <a:t>requisite</a:t>
            </a:r>
            <a:r>
              <a:rPr lang="nl-BE" dirty="0"/>
              <a:t> </a:t>
            </a:r>
            <a:r>
              <a:rPr lang="nl-BE" dirty="0" err="1"/>
              <a:t>variety</a:t>
            </a:r>
            <a:r>
              <a:rPr lang="nl-BE" dirty="0"/>
              <a:t>’ (Kuipers et al., 2018)</a:t>
            </a:r>
          </a:p>
          <a:p>
            <a:pPr lvl="1" eaLnBrk="1" hangingPunct="1"/>
            <a:r>
              <a:rPr lang="nl-BE" dirty="0"/>
              <a:t>Regime dient aangepast te worden aan de omgeving</a:t>
            </a:r>
          </a:p>
          <a:p>
            <a:pPr lvl="1" eaLnBrk="1" hangingPunct="1"/>
            <a:r>
              <a:rPr lang="nl-BE" dirty="0"/>
              <a:t>Flexibiliteit moet evenredig zijn aan de mate van onzekerheid van de omgeving</a:t>
            </a: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52227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br>
              <a:rPr lang="nl-BE" cap="none"/>
            </a:br>
            <a:br>
              <a:rPr lang="nl-BE" cap="none"/>
            </a:br>
            <a:endParaRPr lang="nl-BE" cap="none"/>
          </a:p>
        </p:txBody>
      </p:sp>
      <p:sp>
        <p:nvSpPr>
          <p:cNvPr id="5222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575618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928567-94EA-4B48-AF88-7B3210CB8A7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48</a:t>
            </a:fld>
            <a:endParaRPr lang="nl-BE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52400" y="152400"/>
            <a:ext cx="9144000" cy="1143000"/>
          </a:xfrm>
          <a:prstGeom prst="rect">
            <a:avLst/>
          </a:prstGeom>
          <a:ln w="0">
            <a:noFill/>
          </a:ln>
        </p:spPr>
        <p:txBody>
          <a:bodyPr lIns="360000" tIns="180000" rIns="360000" bIns="144000"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50C6DD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C6DD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C6DD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C6DD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C6DD"/>
                </a:solidFill>
                <a:latin typeface="Trebuchet MS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C6DD"/>
                </a:solidFill>
                <a:latin typeface="Trebuchet MS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C6DD"/>
                </a:solidFill>
                <a:latin typeface="Trebuchet MS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C6DD"/>
                </a:solidFill>
                <a:latin typeface="Trebuchet MS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0C6DD"/>
                </a:solidFill>
                <a:latin typeface="Trebuchet M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BE"/>
              <a:t>11.4.3 omgeving van de organisatie</a:t>
            </a:r>
            <a:endParaRPr lang="nl-BE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5C66CB5-C92F-4555-B1BA-98CE6D25CC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5253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FC33E-635E-2EAA-6BF9-DC36D9F2A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>
            <a:extLst>
              <a:ext uri="{FF2B5EF4-FFF2-40B4-BE49-F238E27FC236}">
                <a16:creationId xmlns:a16="http://schemas.microsoft.com/office/drawing/2014/main" id="{A49FD8CB-3504-044D-FD0C-E8D62F4A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>
            <a:normAutofit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sz="1700"/>
              <a:t>Na de studie van  dit hoofdstuk ben je in staat:</a:t>
            </a:r>
          </a:p>
          <a:p>
            <a:pPr eaLnBrk="1" hangingPunct="1">
              <a:buFont typeface="Verdana" pitchFamily="34" charset="0"/>
              <a:buNone/>
            </a:pPr>
            <a:endParaRPr lang="nl-BE" sz="1700"/>
          </a:p>
          <a:p>
            <a:pPr eaLnBrk="1" hangingPunct="1">
              <a:buFontTx/>
              <a:buChar char="-"/>
            </a:pPr>
            <a:r>
              <a:rPr lang="nl-BE" sz="1700"/>
              <a:t>te bespreken hoe de organisatie beschreven kan </a:t>
            </a:r>
            <a:br>
              <a:rPr lang="nl-BE" sz="1700"/>
            </a:br>
            <a:r>
              <a:rPr lang="nl-BE" sz="1700"/>
              <a:t>worden als een transformatieproces</a:t>
            </a:r>
          </a:p>
          <a:p>
            <a:pPr eaLnBrk="1" hangingPunct="1">
              <a:buFontTx/>
              <a:buChar char="-"/>
            </a:pPr>
            <a:r>
              <a:rPr lang="nl-BE" sz="1700"/>
              <a:t>het verband aan te geven tussen de mate van arbeidsdeling en efficiëntie</a:t>
            </a:r>
          </a:p>
          <a:p>
            <a:pPr eaLnBrk="1" hangingPunct="1">
              <a:buFontTx/>
              <a:buChar char="-"/>
            </a:pPr>
            <a:r>
              <a:rPr lang="nl-BE" sz="1700"/>
              <a:t>de begrippen eenheid van gezag en span of control toe te lichten</a:t>
            </a:r>
          </a:p>
          <a:p>
            <a:pPr eaLnBrk="1" hangingPunct="1">
              <a:buFontTx/>
              <a:buChar char="-"/>
            </a:pPr>
            <a:r>
              <a:rPr lang="nl-BE" sz="1700"/>
              <a:t>een bespreking te geven van enkele principes van afdelingsvorming</a:t>
            </a:r>
          </a:p>
          <a:p>
            <a:pPr eaLnBrk="1" hangingPunct="1">
              <a:buFontTx/>
              <a:buChar char="-"/>
            </a:pPr>
            <a:r>
              <a:rPr lang="nl-BE" sz="1700"/>
              <a:t>aan te geven op welke wijze een matrixstructuur functioneert</a:t>
            </a:r>
            <a:br>
              <a:rPr lang="nl-BE" sz="1700"/>
            </a:br>
            <a:br>
              <a:rPr lang="nl-BE" sz="1700"/>
            </a:br>
            <a:endParaRPr lang="nl-BE" sz="17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B0604A-9195-2D40-45C6-AC84CECB9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Doelstellingen I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CDF702-319D-0D7D-5CA4-EF90964D3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77829"/>
            <a:ext cx="3428992" cy="4482342"/>
          </a:xfrm>
          <a:prstGeom prst="rect">
            <a:avLst/>
          </a:prstGeom>
          <a:noFill/>
        </p:spPr>
      </p:pic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89C79CFE-0B86-F8C1-AA0E-3DE95AF2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60000" y="6084000"/>
            <a:ext cx="360000" cy="66714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305BB5DC-86E8-431F-9B9B-03538A1B6D9A}" type="slidenum">
              <a:rPr lang="nl-BE" smtClean="0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49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900CF25-57F0-FE54-3C5D-9A38CE335B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55576" y="6084000"/>
            <a:ext cx="4032424" cy="43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/>
              <a:t>Gedrag in organisaties.</a:t>
            </a:r>
          </a:p>
        </p:txBody>
      </p:sp>
    </p:spTree>
    <p:extLst>
      <p:ext uri="{BB962C8B-B14F-4D97-AF65-F5344CB8AC3E}">
        <p14:creationId xmlns:p14="http://schemas.microsoft.com/office/powerpoint/2010/main" val="392022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 organisatiestructuur? </a:t>
            </a:r>
          </a:p>
        </p:txBody>
      </p:sp>
      <p:sp>
        <p:nvSpPr>
          <p:cNvPr id="13315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AF6D4E-3AE6-4ED9-ADA2-6FC567BBD694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5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16389" name="Tijdelijke aanduiding voor inhoud 6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nl-BE" sz="2100" dirty="0"/>
              <a:t>Wat is een organisatie?</a:t>
            </a:r>
            <a:endParaRPr lang="nl-BE" sz="1400" dirty="0"/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800" dirty="0"/>
              <a:t>2 of meer mensen…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800" dirty="0"/>
              <a:t>met oog op bepaalde doelstellingen…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800" dirty="0"/>
              <a:t>die structuur aanbrengen om deze te bereiken</a:t>
            </a:r>
          </a:p>
          <a:p>
            <a:pPr lvl="1" eaLnBrk="1" hangingPunct="1">
              <a:lnSpc>
                <a:spcPct val="70000"/>
              </a:lnSpc>
              <a:defRPr/>
            </a:pPr>
            <a:endParaRPr lang="nl-BE" sz="1800" dirty="0"/>
          </a:p>
          <a:p>
            <a:pPr lvl="1" eaLnBrk="1" hangingPunct="1">
              <a:lnSpc>
                <a:spcPct val="70000"/>
              </a:lnSpc>
              <a:buFont typeface="Symbol" pitchFamily="18" charset="2"/>
              <a:buChar char="Þ"/>
              <a:defRPr/>
            </a:pPr>
            <a:r>
              <a:rPr lang="nl-BE" sz="1800" dirty="0"/>
              <a:t>Hoe richten we structuur optimaal in om doelstellingen te bereiken? </a:t>
            </a:r>
          </a:p>
          <a:p>
            <a:pPr marL="723900" lvl="2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1600" dirty="0"/>
          </a:p>
          <a:p>
            <a:pPr marL="723900" lvl="2" indent="0"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nl-BE" sz="1600" dirty="0"/>
              <a:t>Denk o.a. verdeling van de taken, op elkaar afstemmen van verschillende  activiteiten, wie geeft leiding aan wie, … </a:t>
            </a:r>
          </a:p>
          <a:p>
            <a:pPr lvl="1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1800" dirty="0"/>
          </a:p>
          <a:p>
            <a:pPr eaLnBrk="1" hangingPunct="1">
              <a:lnSpc>
                <a:spcPct val="70000"/>
              </a:lnSpc>
              <a:defRPr/>
            </a:pPr>
            <a:r>
              <a:rPr lang="nl-BE" sz="2100" dirty="0"/>
              <a:t>Relevantie? Structuur bepaalt mee de cultuur en het gedrag van mensen in een organisatie 	</a:t>
            </a:r>
          </a:p>
          <a:p>
            <a:pPr lvl="1" eaLnBrk="1" hangingPunct="1">
              <a:lnSpc>
                <a:spcPct val="70000"/>
              </a:lnSpc>
              <a:defRPr/>
            </a:pPr>
            <a:r>
              <a:rPr lang="nl-BE" sz="1800" dirty="0"/>
              <a:t>bv. overheid vs. privé sector</a:t>
            </a:r>
          </a:p>
          <a:p>
            <a:pPr eaLnBrk="1" hangingPunct="1">
              <a:lnSpc>
                <a:spcPct val="70000"/>
              </a:lnSpc>
              <a:defRPr/>
            </a:pPr>
            <a:endParaRPr lang="nl-BE" sz="2100" dirty="0"/>
          </a:p>
          <a:p>
            <a:pPr marL="723900" lvl="2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nl-BE" sz="1600" dirty="0"/>
          </a:p>
          <a:p>
            <a:pPr eaLnBrk="1" hangingPunct="1">
              <a:lnSpc>
                <a:spcPct val="70000"/>
              </a:lnSpc>
              <a:defRPr/>
            </a:pPr>
            <a:endParaRPr lang="nl-BE" sz="2100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3C3BADF-4E7C-4CBB-AB2B-849259DC2B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1215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23428-695F-B875-6FFE-92F5BDF17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>
            <a:extLst>
              <a:ext uri="{FF2B5EF4-FFF2-40B4-BE49-F238E27FC236}">
                <a16:creationId xmlns:a16="http://schemas.microsoft.com/office/drawing/2014/main" id="{034386A1-3FE8-7F4E-B968-9C16BEFD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>
            <a:normAutofit/>
          </a:bodyPr>
          <a:lstStyle/>
          <a:p>
            <a:pPr eaLnBrk="1" hangingPunct="1">
              <a:buFont typeface="Verdana" pitchFamily="34" charset="0"/>
              <a:buNone/>
            </a:pPr>
            <a:r>
              <a:rPr lang="nl-BE" sz="1400"/>
              <a:t>Na de studie van dit hoofdstuk ben je in staat:</a:t>
            </a:r>
          </a:p>
          <a:p>
            <a:pPr eaLnBrk="1" hangingPunct="1">
              <a:buFont typeface="Verdana" pitchFamily="34" charset="0"/>
              <a:buNone/>
            </a:pPr>
            <a:endParaRPr lang="nl-BE" sz="1400"/>
          </a:p>
          <a:p>
            <a:pPr eaLnBrk="1" hangingPunct="1">
              <a:buFontTx/>
              <a:buChar char="-"/>
            </a:pPr>
            <a:r>
              <a:rPr lang="nl-BE" sz="1400"/>
              <a:t>te bespreken weke vier organisatie regimes er zijn </a:t>
            </a:r>
            <a:br>
              <a:rPr lang="nl-BE" sz="1400"/>
            </a:br>
            <a:r>
              <a:rPr lang="nl-BE" sz="1400"/>
              <a:t>en een korte toelichting hierbij te geven </a:t>
            </a:r>
          </a:p>
          <a:p>
            <a:pPr eaLnBrk="1" hangingPunct="1">
              <a:buFontTx/>
              <a:buChar char="-"/>
            </a:pPr>
            <a:r>
              <a:rPr lang="nl-BE" sz="1400"/>
              <a:t>Aan te geven welke structuur het beste aansluit bij een VUCA-wereld</a:t>
            </a:r>
          </a:p>
          <a:p>
            <a:pPr eaLnBrk="1" hangingPunct="1">
              <a:buFontTx/>
              <a:buChar char="-"/>
            </a:pPr>
            <a:r>
              <a:rPr lang="nl-BE" sz="1400"/>
              <a:t>aan te geven hoe de grootte van de organisatie een impact heeft op de ideale structuur</a:t>
            </a:r>
          </a:p>
          <a:p>
            <a:pPr eaLnBrk="1" hangingPunct="1">
              <a:buFontTx/>
              <a:buChar char="-"/>
            </a:pPr>
            <a:r>
              <a:rPr lang="nl-BE" sz="1400"/>
              <a:t>te bespreken hoe de omgeving een impact heeft op de ideale structuur</a:t>
            </a:r>
          </a:p>
          <a:p>
            <a:pPr eaLnBrk="1" hangingPunct="1">
              <a:buFontTx/>
              <a:buChar char="-"/>
            </a:pPr>
            <a:r>
              <a:rPr lang="nl-BE" sz="1400"/>
              <a:t>aan te geven hoe de strategie van de</a:t>
            </a:r>
            <a:br>
              <a:rPr lang="nl-BE" sz="1400"/>
            </a:br>
            <a:r>
              <a:rPr lang="nl-BE" sz="1400"/>
              <a:t>organisatie een impact heeft op de ideale </a:t>
            </a:r>
            <a:br>
              <a:rPr lang="nl-BE" sz="1400"/>
            </a:br>
            <a:r>
              <a:rPr lang="nl-BE" sz="1400"/>
              <a:t>structuur</a:t>
            </a:r>
          </a:p>
          <a:p>
            <a:pPr eaLnBrk="1" hangingPunct="1">
              <a:buFontTx/>
              <a:buChar char="-"/>
            </a:pPr>
            <a:r>
              <a:rPr lang="nl-BE" sz="1400"/>
              <a:t>aan te geven wat de betekenis van de stelling ‘law of requisite variety’ voor de organisatieleer.</a:t>
            </a:r>
            <a:br>
              <a:rPr lang="nl-BE" sz="1400"/>
            </a:br>
            <a:r>
              <a:rPr lang="nl-BE" sz="1400"/>
              <a:t> </a:t>
            </a:r>
            <a:br>
              <a:rPr lang="nl-BE" sz="1400"/>
            </a:br>
            <a:endParaRPr lang="nl-BE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02A8C2-874F-DCDC-6996-5BBC22D2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Doelstellingen II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19D5EA-11DE-B947-E69D-BD6D34D22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277829"/>
            <a:ext cx="3428992" cy="4482342"/>
          </a:xfrm>
          <a:prstGeom prst="rect">
            <a:avLst/>
          </a:prstGeom>
          <a:noFill/>
        </p:spPr>
      </p:pic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9421B8C1-9949-1346-C7BF-9539AA45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60000" y="6084000"/>
            <a:ext cx="360000" cy="66714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21599048-0B1B-49CB-A553-1B93322D9C67}" type="slidenum">
              <a:rPr lang="nl-BE" smtClean="0">
                <a:solidFill>
                  <a:schemeClr val="bg1"/>
                </a:solidFill>
              </a:rPr>
              <a:pPr eaLnBrk="1" hangingPunct="1">
                <a:spcAft>
                  <a:spcPts val="600"/>
                </a:spcAft>
              </a:pPr>
              <a:t>50</a:t>
            </a:fld>
            <a:endParaRPr lang="nl-BE">
              <a:solidFill>
                <a:schemeClr val="bg1"/>
              </a:solidFill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7ED3F54-312C-8E9B-1EBB-4DDF8CEC1D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55576" y="6084000"/>
            <a:ext cx="4032424" cy="43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BE"/>
              <a:t>Gedrag in organisaties.</a:t>
            </a:r>
          </a:p>
        </p:txBody>
      </p:sp>
    </p:spTree>
    <p:extLst>
      <p:ext uri="{BB962C8B-B14F-4D97-AF65-F5344CB8AC3E}">
        <p14:creationId xmlns:p14="http://schemas.microsoft.com/office/powerpoint/2010/main" val="17838360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29289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Gedrag in organisaties</a:t>
            </a:r>
            <a:br>
              <a:rPr lang="nl-BE" dirty="0"/>
            </a:br>
            <a:r>
              <a:rPr lang="nl-BE"/>
              <a:t>hoofdstuk XI</a:t>
            </a:r>
            <a:br>
              <a:rPr lang="nl-BE" dirty="0"/>
            </a:br>
            <a:r>
              <a:rPr lang="nl-BE" dirty="0"/>
              <a:t>Organisatiestructuur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BF4E3D-435B-4091-BD0C-F6DDFEB372CB}" type="slidenum">
              <a:rPr lang="nl-BE" smtClean="0">
                <a:solidFill>
                  <a:srgbClr val="4B2B4B"/>
                </a:solidFill>
                <a:latin typeface="Trebuchet MS" pitchFamily="34" charset="0"/>
              </a:rPr>
              <a:pPr eaLnBrk="1" hangingPunct="1"/>
              <a:t>51</a:t>
            </a:fld>
            <a:endParaRPr lang="nl-BE">
              <a:solidFill>
                <a:srgbClr val="4B2B4B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A92A6E2-3755-4A2B-A4E3-08646F10B3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  <p:pic>
        <p:nvPicPr>
          <p:cNvPr id="9" name="Picture 2" descr="Gedrag in organisaties">
            <a:extLst>
              <a:ext uri="{FF2B5EF4-FFF2-40B4-BE49-F238E27FC236}">
                <a16:creationId xmlns:a16="http://schemas.microsoft.com/office/drawing/2014/main" id="{C3B7E8E0-1FB0-43B3-B965-6A1732DD8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96" y="3850951"/>
            <a:ext cx="2123728" cy="3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4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inhoud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BE" sz="2600"/>
              <a:t>Essentie van elke organisatie = transformatieproces</a:t>
            </a:r>
          </a:p>
          <a:p>
            <a:pPr eaLnBrk="1" hangingPunct="1">
              <a:lnSpc>
                <a:spcPct val="70000"/>
              </a:lnSpc>
            </a:pPr>
            <a:endParaRPr lang="nl-BE" sz="260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600"/>
          </a:p>
          <a:p>
            <a:pPr eaLnBrk="1" hangingPunct="1">
              <a:lnSpc>
                <a:spcPct val="70000"/>
              </a:lnSpc>
            </a:pPr>
            <a:endParaRPr lang="nl-BE" sz="2600"/>
          </a:p>
          <a:p>
            <a:pPr eaLnBrk="1" hangingPunct="1">
              <a:lnSpc>
                <a:spcPct val="70000"/>
              </a:lnSpc>
            </a:pPr>
            <a:endParaRPr lang="nl-BE" sz="2600"/>
          </a:p>
          <a:p>
            <a:pPr eaLnBrk="1" hangingPunct="1">
              <a:lnSpc>
                <a:spcPct val="70000"/>
              </a:lnSpc>
            </a:pPr>
            <a:endParaRPr lang="nl-BE" sz="2600"/>
          </a:p>
          <a:p>
            <a:pPr eaLnBrk="1" hangingPunct="1">
              <a:lnSpc>
                <a:spcPct val="70000"/>
              </a:lnSpc>
            </a:pPr>
            <a:endParaRPr lang="nl-BE" sz="2600"/>
          </a:p>
          <a:p>
            <a:pPr eaLnBrk="1" hangingPunct="1">
              <a:lnSpc>
                <a:spcPct val="70000"/>
              </a:lnSpc>
            </a:pPr>
            <a:endParaRPr lang="nl-BE" sz="2600"/>
          </a:p>
          <a:p>
            <a:pPr eaLnBrk="1" hangingPunct="1">
              <a:lnSpc>
                <a:spcPct val="70000"/>
              </a:lnSpc>
              <a:buFont typeface="Verdana" pitchFamily="34" charset="0"/>
              <a:buNone/>
            </a:pPr>
            <a:endParaRPr lang="nl-BE" sz="2600"/>
          </a:p>
          <a:p>
            <a:pPr eaLnBrk="1" hangingPunct="1">
              <a:lnSpc>
                <a:spcPct val="70000"/>
              </a:lnSpc>
            </a:pPr>
            <a:r>
              <a:rPr lang="nl-BE" sz="2600"/>
              <a:t>Door transformatieproces krijgt de input ‘toegevoegde waarde’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transformatieproces</a:t>
            </a:r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BA3863-D377-4C1C-8CD7-BCA186EBE277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6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1434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73723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EA2E3A7-DB58-4439-919E-D0CF44F2BA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015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733925"/>
          </a:xfrm>
        </p:spPr>
        <p:txBody>
          <a:bodyPr/>
          <a:lstStyle/>
          <a:p>
            <a:pPr eaLnBrk="1" hangingPunct="1"/>
            <a:endParaRPr lang="nl-BE" sz="2800" dirty="0"/>
          </a:p>
          <a:p>
            <a:pPr eaLnBrk="1" hangingPunct="1"/>
            <a:r>
              <a:rPr lang="nl-BE" sz="2800" dirty="0"/>
              <a:t>Bijvoorbeeld: Ford autofabrikant</a:t>
            </a:r>
          </a:p>
          <a:p>
            <a:pPr marL="742950" lvl="1" indent="-342900" eaLnBrk="1" hangingPunct="1">
              <a:buFontTx/>
              <a:buChar char="-"/>
            </a:pPr>
            <a:r>
              <a:rPr lang="nl-BE" sz="2200" dirty="0"/>
              <a:t>Input: grondstoffen (metaal, motoronderdelen, …)</a:t>
            </a:r>
          </a:p>
          <a:p>
            <a:pPr marL="742950" lvl="1" indent="-342900" eaLnBrk="1" hangingPunct="1">
              <a:buFontTx/>
              <a:buChar char="-"/>
            </a:pPr>
            <a:r>
              <a:rPr lang="nl-BE" sz="2200" dirty="0"/>
              <a:t>Transformatie: assemblage onderdelen, …</a:t>
            </a:r>
          </a:p>
          <a:p>
            <a:pPr marL="658813" lvl="2" indent="0" eaLnBrk="1" hangingPunct="1">
              <a:buFont typeface="Arial" charset="0"/>
              <a:buNone/>
            </a:pPr>
            <a:r>
              <a:rPr lang="nl-BE" sz="2200" dirty="0"/>
              <a:t>	 -&gt; toegevoegde waarde door organisatie</a:t>
            </a:r>
          </a:p>
          <a:p>
            <a:pPr marL="742950" lvl="1" indent="-342900" eaLnBrk="1" hangingPunct="1">
              <a:buFontTx/>
              <a:buChar char="-"/>
            </a:pPr>
            <a:r>
              <a:rPr lang="nl-BE" sz="2200" dirty="0"/>
              <a:t>Output: auto</a:t>
            </a:r>
          </a:p>
          <a:p>
            <a:pPr marL="742950" lvl="1" indent="-342900" eaLnBrk="1" hangingPunct="1">
              <a:buFont typeface="Arial" charset="0"/>
              <a:buNone/>
            </a:pPr>
            <a:endParaRPr lang="nl-BE" sz="2300" dirty="0"/>
          </a:p>
          <a:p>
            <a:pPr eaLnBrk="1" hangingPunct="1"/>
            <a:r>
              <a:rPr lang="nl-BE" sz="2800" dirty="0"/>
              <a:t>Verschillende onderling afhankelijke activiteiten: aankopen, assemblage, verkopen, … zorgen er voor dat er georganiseerd moet worden!</a:t>
            </a:r>
          </a:p>
          <a:p>
            <a:pPr eaLnBrk="1" hangingPunct="1">
              <a:buFont typeface="Verdana" pitchFamily="34" charset="0"/>
              <a:buNone/>
            </a:pPr>
            <a:endParaRPr lang="nl-BE" sz="2800" dirty="0"/>
          </a:p>
          <a:p>
            <a:pPr eaLnBrk="1" hangingPunct="1">
              <a:buFont typeface="Verdana" pitchFamily="34" charset="0"/>
              <a:buNone/>
            </a:pPr>
            <a:endParaRPr lang="nl-BE" sz="2800" dirty="0"/>
          </a:p>
          <a:p>
            <a:pPr eaLnBrk="1" hangingPunct="1"/>
            <a:endParaRPr lang="nl-BE" sz="2800" dirty="0"/>
          </a:p>
          <a:p>
            <a:pPr eaLnBrk="1" hangingPunct="1"/>
            <a:endParaRPr lang="nl-BE" sz="2800" dirty="0"/>
          </a:p>
          <a:p>
            <a:pPr eaLnBrk="1" hangingPunct="1"/>
            <a:endParaRPr lang="nl-BE" sz="2800" dirty="0"/>
          </a:p>
          <a:p>
            <a:pPr eaLnBrk="1" hangingPunct="1"/>
            <a:endParaRPr lang="nl-BE" sz="2800" dirty="0"/>
          </a:p>
          <a:p>
            <a:pPr eaLnBrk="1" hangingPunct="1"/>
            <a:endParaRPr lang="nl-BE" sz="2800" dirty="0"/>
          </a:p>
          <a:p>
            <a:pPr eaLnBrk="1" hangingPunct="1"/>
            <a:endParaRPr lang="nl-BE" sz="2800" dirty="0"/>
          </a:p>
          <a:p>
            <a:pPr eaLnBrk="1" hangingPunct="1"/>
            <a:endParaRPr lang="nl-BE" sz="2800" dirty="0"/>
          </a:p>
          <a:p>
            <a:pPr eaLnBrk="1" hangingPunct="1"/>
            <a:endParaRPr lang="nl-BE" sz="2800" dirty="0"/>
          </a:p>
          <a:p>
            <a:pPr eaLnBrk="1" hangingPunct="1"/>
            <a:endParaRPr lang="nl-BE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voorbeeld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E3DE1-8FA1-4109-8552-3D077C165EF6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7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63EFD26-DC27-4A62-B838-0C33215F75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899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endParaRPr lang="nl-BE"/>
          </a:p>
          <a:p>
            <a:pPr eaLnBrk="1" hangingPunct="1"/>
            <a:r>
              <a:rPr lang="nl-BE"/>
              <a:t>Hoe geven we dit alles vorm? Hoe verdelen, groeperen, coördineren we taken en activiteiten?</a:t>
            </a:r>
          </a:p>
          <a:p>
            <a:pPr eaLnBrk="1" hangingPunct="1">
              <a:buFont typeface="Verdana" pitchFamily="34" charset="0"/>
              <a:buNone/>
            </a:pPr>
            <a:endParaRPr lang="nl-BE"/>
          </a:p>
          <a:p>
            <a:pPr eaLnBrk="1" hangingPunct="1">
              <a:buFont typeface="Verdana" pitchFamily="34" charset="0"/>
              <a:buNone/>
            </a:pPr>
            <a:r>
              <a:rPr lang="nl-BE"/>
              <a:t>	Één van voornaamste zaken binnen een 	organisatie? structuur bepalen!</a:t>
            </a:r>
          </a:p>
          <a:p>
            <a:pPr eaLnBrk="1" hangingPunct="1">
              <a:buFont typeface="Verdana" pitchFamily="34" charset="0"/>
              <a:buNone/>
            </a:pPr>
            <a:endParaRPr lang="nl-BE"/>
          </a:p>
          <a:p>
            <a:pPr eaLnBrk="1" hangingPunct="1"/>
            <a:r>
              <a:rPr lang="nl-BE"/>
              <a:t>Hoe? </a:t>
            </a:r>
          </a:p>
          <a:p>
            <a:pPr eaLnBrk="1" hangingPunct="1">
              <a:buFont typeface="Verdana" pitchFamily="34" charset="0"/>
              <a:buNone/>
            </a:pPr>
            <a:endParaRPr lang="nl-BE"/>
          </a:p>
          <a:p>
            <a:pPr eaLnBrk="1" hangingPunct="1"/>
            <a:endParaRPr lang="nl-BE"/>
          </a:p>
          <a:p>
            <a:pPr eaLnBrk="1" hangingPunct="1">
              <a:buFont typeface="Verdana" pitchFamily="34" charset="0"/>
              <a:buNone/>
            </a:pPr>
            <a:endParaRPr lang="nl-BE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57406D-AAB6-4BD0-B124-8D65F7D5B87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8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11138" y="3798888"/>
            <a:ext cx="433387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11.2  DE ORGANISATIEstructuur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0C715E0-6B61-494E-A0CA-1FA462A8CB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834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4733925"/>
          </a:xfrm>
        </p:spPr>
        <p:txBody>
          <a:bodyPr/>
          <a:lstStyle/>
          <a:p>
            <a:pPr eaLnBrk="1" hangingPunct="1"/>
            <a:r>
              <a:rPr lang="nl-BE" dirty="0"/>
              <a:t>Hoe? </a:t>
            </a:r>
            <a:br>
              <a:rPr lang="nl-BE" dirty="0"/>
            </a:br>
            <a:r>
              <a:rPr lang="nl-BE" dirty="0"/>
              <a:t>1. de mate van arbeidsdeling;</a:t>
            </a:r>
          </a:p>
          <a:p>
            <a:pPr eaLnBrk="1" hangingPunct="1">
              <a:buNone/>
            </a:pPr>
            <a:r>
              <a:rPr lang="nl-BE" dirty="0"/>
              <a:t>	2. de afdelingsvorming; </a:t>
            </a:r>
          </a:p>
          <a:p>
            <a:pPr eaLnBrk="1" hangingPunct="1">
              <a:buNone/>
            </a:pPr>
            <a:r>
              <a:rPr lang="nl-BE" dirty="0"/>
              <a:t>	3. de gezagsrelaties in de organisatie; </a:t>
            </a:r>
            <a:br>
              <a:rPr lang="nl-BE" dirty="0"/>
            </a:br>
            <a:r>
              <a:rPr lang="nl-BE" dirty="0"/>
              <a:t>4. de mate van (de)centralisatie. </a:t>
            </a:r>
          </a:p>
          <a:p>
            <a:pPr eaLnBrk="1" hangingPunct="1">
              <a:buFont typeface="Verdana" pitchFamily="34" charset="0"/>
              <a:buNone/>
            </a:pPr>
            <a:endParaRPr lang="nl-BE" dirty="0"/>
          </a:p>
          <a:p>
            <a:pPr eaLnBrk="1" hangingPunct="1"/>
            <a:endParaRPr lang="nl-BE" dirty="0"/>
          </a:p>
          <a:p>
            <a:pPr eaLnBrk="1" hangingPunct="1">
              <a:buFont typeface="Verdana" pitchFamily="34" charset="0"/>
              <a:buNone/>
            </a:pPr>
            <a:endParaRPr lang="nl-BE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7950" y="6083300"/>
            <a:ext cx="360363" cy="668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57406D-AAB6-4BD0-B124-8D65F7D5B873}" type="slidenum">
              <a:rPr lang="nl-BE" smtClean="0">
                <a:solidFill>
                  <a:schemeClr val="accent1"/>
                </a:solidFill>
                <a:latin typeface="Trebuchet MS" pitchFamily="34" charset="0"/>
              </a:rPr>
              <a:pPr eaLnBrk="1" hangingPunct="1"/>
              <a:t>9</a:t>
            </a:fld>
            <a:endParaRPr lang="nl-BE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/>
              <a:t>11.2  DE ORGANISATIEstructuur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460CEB2-CA9F-4E38-90E8-01A114EE3D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Gedrag in organisaties.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8346454"/>
      </p:ext>
    </p:extLst>
  </p:cSld>
  <p:clrMapOvr>
    <a:masterClrMapping/>
  </p:clrMapOvr>
</p:sld>
</file>

<file path=ppt/theme/theme1.xml><?xml version="1.0" encoding="utf-8"?>
<a:theme xmlns:a="http://schemas.openxmlformats.org/drawingml/2006/main" name="TM 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 </Template>
  <TotalTime>55</TotalTime>
  <Words>2274</Words>
  <Application>Microsoft Office PowerPoint</Application>
  <PresentationFormat>Diavoorstelling (4:3)</PresentationFormat>
  <Paragraphs>548</Paragraphs>
  <Slides>51</Slides>
  <Notes>36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51</vt:i4>
      </vt:variant>
    </vt:vector>
  </HeadingPairs>
  <TitlesOfParts>
    <vt:vector size="58" baseType="lpstr">
      <vt:lpstr>Arial</vt:lpstr>
      <vt:lpstr>Calibri</vt:lpstr>
      <vt:lpstr>Symbol</vt:lpstr>
      <vt:lpstr>Trebuchet MS</vt:lpstr>
      <vt:lpstr>Verdana</vt:lpstr>
      <vt:lpstr>Wingdings</vt:lpstr>
      <vt:lpstr>TM </vt:lpstr>
      <vt:lpstr>Gedrag in organisaties hoofdstuk XI Organisatiestructuur</vt:lpstr>
      <vt:lpstr>Overzicht </vt:lpstr>
      <vt:lpstr>11. Wat is organisatiestructuur? </vt:lpstr>
      <vt:lpstr>Opwarmer: Henry Ford</vt:lpstr>
      <vt:lpstr>11. organisatiestructuur? </vt:lpstr>
      <vt:lpstr>transformatieproces</vt:lpstr>
      <vt:lpstr>voorbeeld</vt:lpstr>
      <vt:lpstr>11.2  DE ORGANISATIEstructuur</vt:lpstr>
      <vt:lpstr>11.2  DE ORGANISATIEstructuur</vt:lpstr>
      <vt:lpstr>11.2 Elementen van ORGANISATIE structuur</vt:lpstr>
      <vt:lpstr>11.2 ORGANISATIESTRUCTUUR &gt; arbeidsdeling</vt:lpstr>
      <vt:lpstr>11.2 ORGANISATIESTRUCTUUR &gt; arbeidsdeling</vt:lpstr>
      <vt:lpstr>11.2 ORGANISATIESTRUCTUUR &gt; arbeidsdeling</vt:lpstr>
      <vt:lpstr>11.2 ORGANISATIESTRUCTUUR &gt; afdelingsvorming</vt:lpstr>
      <vt:lpstr>(1) Functionele afdelingsvorming</vt:lpstr>
      <vt:lpstr>PowerPoint-presentatie</vt:lpstr>
      <vt:lpstr>(2) Productgebaseerde afdelingsvorming</vt:lpstr>
      <vt:lpstr>(2) Productgebaseerde afdelingsvorming</vt:lpstr>
      <vt:lpstr>(3) Geografische afdelingsvorming</vt:lpstr>
      <vt:lpstr>(3) Geografische afdelingsvorming</vt:lpstr>
      <vt:lpstr>(4) Marktgeörienteerde afdelingsvorming</vt:lpstr>
      <vt:lpstr>(4) Marktgeörienteerde afdelingsvorming</vt:lpstr>
      <vt:lpstr>(5) Afdelingsvorming op basis van FASE i/h proces</vt:lpstr>
      <vt:lpstr>(5) Afdelingsvorming op basis van FASE i/h proces</vt:lpstr>
      <vt:lpstr>(6) matrixstructuur</vt:lpstr>
      <vt:lpstr>(6) matrixstructuur</vt:lpstr>
      <vt:lpstr>ORGANOGRAM VAN MC dONALDS</vt:lpstr>
      <vt:lpstr>11.2 ORGANISATIESTRUCTUUR &gt; Hiërarchische aspecten van de structuur</vt:lpstr>
      <vt:lpstr>11.2.3.1 gezagsrelaties</vt:lpstr>
      <vt:lpstr>11.2.3.1 gezagsrelaties</vt:lpstr>
      <vt:lpstr>11.2.3.2 span of control</vt:lpstr>
      <vt:lpstr>11.2.3.2 span of control</vt:lpstr>
      <vt:lpstr>11.2.4 Centralisatie versus  decentralisatie</vt:lpstr>
      <vt:lpstr>11.3 Typologie van regimes</vt:lpstr>
      <vt:lpstr>11.3.1 pioniersregime</vt:lpstr>
      <vt:lpstr>11.3.1 pioniersregime</vt:lpstr>
      <vt:lpstr>11.3.2 bureaucratische regime</vt:lpstr>
      <vt:lpstr>11.3.2 bureaucratische regime</vt:lpstr>
      <vt:lpstr>11.3.2 Bureaucratische regime</vt:lpstr>
      <vt:lpstr>11.3.3 flexibel regime</vt:lpstr>
      <vt:lpstr>11.3.3 flexibel regime</vt:lpstr>
      <vt:lpstr>11.3.4 hyperflexibel netwerkregime </vt:lpstr>
      <vt:lpstr>11.3.4 HYPERFLEXIBEL NETWERKREGIME </vt:lpstr>
      <vt:lpstr>11.4 Welk regime is optimaal?</vt:lpstr>
      <vt:lpstr>11.4.1 grootte van de organisatie</vt:lpstr>
      <vt:lpstr>11.4.2 strategie van de organisatie</vt:lpstr>
      <vt:lpstr>11.4.3 omgeving van de organisatie</vt:lpstr>
      <vt:lpstr>  </vt:lpstr>
      <vt:lpstr>Doelstellingen I</vt:lpstr>
      <vt:lpstr>Doelstellingen II</vt:lpstr>
      <vt:lpstr>Gedrag in organisaties hoofdstuk XI Organisatiestructuur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Gedrag in organisaties hoofdstuk 11 Organisatiestructuur</dc:title>
  <dc:creator>Schepers Catherine</dc:creator>
  <cp:lastModifiedBy>Guido Valkeneers</cp:lastModifiedBy>
  <cp:revision>27</cp:revision>
  <dcterms:created xsi:type="dcterms:W3CDTF">2013-12-02T12:10:34Z</dcterms:created>
  <dcterms:modified xsi:type="dcterms:W3CDTF">2026-02-17T14:36:15Z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2025-11-30T18:45:27Z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0e940ae1-2835-49b2-aed5-a5fa94fa4adb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