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31"/>
  </p:notesMasterIdLst>
  <p:sldIdLst>
    <p:sldId id="341" r:id="rId5"/>
    <p:sldId id="395" r:id="rId6"/>
    <p:sldId id="434" r:id="rId7"/>
    <p:sldId id="398" r:id="rId8"/>
    <p:sldId id="400" r:id="rId9"/>
    <p:sldId id="402" r:id="rId10"/>
    <p:sldId id="401" r:id="rId11"/>
    <p:sldId id="403" r:id="rId12"/>
    <p:sldId id="404" r:id="rId13"/>
    <p:sldId id="405" r:id="rId14"/>
    <p:sldId id="436" r:id="rId15"/>
    <p:sldId id="437" r:id="rId16"/>
    <p:sldId id="439" r:id="rId17"/>
    <p:sldId id="409" r:id="rId18"/>
    <p:sldId id="413" r:id="rId19"/>
    <p:sldId id="418" r:id="rId20"/>
    <p:sldId id="416" r:id="rId21"/>
    <p:sldId id="423" r:id="rId22"/>
    <p:sldId id="427" r:id="rId23"/>
    <p:sldId id="428" r:id="rId24"/>
    <p:sldId id="429" r:id="rId25"/>
    <p:sldId id="430" r:id="rId26"/>
    <p:sldId id="431" r:id="rId27"/>
    <p:sldId id="424" r:id="rId28"/>
    <p:sldId id="432" r:id="rId29"/>
    <p:sldId id="433" r:id="rId30"/>
  </p:sldIdLst>
  <p:sldSz cx="17338675" cy="9753600"/>
  <p:notesSz cx="6858000" cy="9144000"/>
  <p:defaultTextStyle>
    <a:defPPr>
      <a:defRPr lang="en-US"/>
    </a:defPPr>
    <a:lvl1pPr marL="0" algn="l" defTabSz="1300368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1pPr>
    <a:lvl2pPr marL="650184" algn="l" defTabSz="1300368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2pPr>
    <a:lvl3pPr marL="1300368" algn="l" defTabSz="1300368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3pPr>
    <a:lvl4pPr marL="1950552" algn="l" defTabSz="1300368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4pPr>
    <a:lvl5pPr marL="2600736" algn="l" defTabSz="1300368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5pPr>
    <a:lvl6pPr marL="3250921" algn="l" defTabSz="1300368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6pPr>
    <a:lvl7pPr marL="3901105" algn="l" defTabSz="1300368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7pPr>
    <a:lvl8pPr marL="4551289" algn="l" defTabSz="1300368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8pPr>
    <a:lvl9pPr marL="5201473" algn="l" defTabSz="1300368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72" userDrawn="1">
          <p15:clr>
            <a:srgbClr val="A4A3A4"/>
          </p15:clr>
        </p15:guide>
        <p15:guide id="2" pos="546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art Wille" initials="BW" lastIdx="1" clrIdx="0">
    <p:extLst>
      <p:ext uri="{19B8F6BF-5375-455C-9EA6-DF929625EA0E}">
        <p15:presenceInfo xmlns:p15="http://schemas.microsoft.com/office/powerpoint/2012/main" userId="S-1-5-21-4030456262-320625612-449655040-26632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66"/>
    <a:srgbClr val="A50021"/>
    <a:srgbClr val="FF0066"/>
    <a:srgbClr val="1E64C8"/>
    <a:srgbClr val="FF6600"/>
    <a:srgbClr val="009999"/>
    <a:srgbClr val="FFD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Stijl, gemiddeld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90" autoAdjust="0"/>
    <p:restoredTop sz="70288" autoAdjust="0"/>
  </p:normalViewPr>
  <p:slideViewPr>
    <p:cSldViewPr snapToGrid="0" showGuides="1">
      <p:cViewPr varScale="1">
        <p:scale>
          <a:sx n="40" d="100"/>
          <a:sy n="40" d="100"/>
        </p:scale>
        <p:origin x="1459" y="53"/>
      </p:cViewPr>
      <p:guideLst>
        <p:guide orient="horz" pos="3072"/>
        <p:guide pos="54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commentAuthors" Target="commentAuthors.xml"/><Relationship Id="rId37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ofie Dupré" userId="58bce2e1-0218-4cdf-b768-e002cd936a77" providerId="ADAL" clId="{72E987B7-6670-48DF-BD9E-D63C6A77FB82}"/>
    <pc:docChg chg="undo redo custSel addSld delSld modSld">
      <pc:chgData name="Sofie Dupré" userId="58bce2e1-0218-4cdf-b768-e002cd936a77" providerId="ADAL" clId="{72E987B7-6670-48DF-BD9E-D63C6A77FB82}" dt="2021-06-10T11:01:03.216" v="36" actId="2696"/>
      <pc:docMkLst>
        <pc:docMk/>
      </pc:docMkLst>
      <pc:sldChg chg="del">
        <pc:chgData name="Sofie Dupré" userId="58bce2e1-0218-4cdf-b768-e002cd936a77" providerId="ADAL" clId="{72E987B7-6670-48DF-BD9E-D63C6A77FB82}" dt="2021-06-10T10:58:08.508" v="0" actId="2696"/>
        <pc:sldMkLst>
          <pc:docMk/>
          <pc:sldMk cId="4000543993" sldId="355"/>
        </pc:sldMkLst>
      </pc:sldChg>
      <pc:sldChg chg="del">
        <pc:chgData name="Sofie Dupré" userId="58bce2e1-0218-4cdf-b768-e002cd936a77" providerId="ADAL" clId="{72E987B7-6670-48DF-BD9E-D63C6A77FB82}" dt="2021-06-10T10:58:09.333" v="1" actId="2696"/>
        <pc:sldMkLst>
          <pc:docMk/>
          <pc:sldMk cId="2197036885" sldId="389"/>
        </pc:sldMkLst>
      </pc:sldChg>
      <pc:sldChg chg="del">
        <pc:chgData name="Sofie Dupré" userId="58bce2e1-0218-4cdf-b768-e002cd936a77" providerId="ADAL" clId="{72E987B7-6670-48DF-BD9E-D63C6A77FB82}" dt="2021-06-10T10:58:11.757" v="3" actId="2696"/>
        <pc:sldMkLst>
          <pc:docMk/>
          <pc:sldMk cId="419468672" sldId="390"/>
        </pc:sldMkLst>
      </pc:sldChg>
      <pc:sldChg chg="del">
        <pc:chgData name="Sofie Dupré" userId="58bce2e1-0218-4cdf-b768-e002cd936a77" providerId="ADAL" clId="{72E987B7-6670-48DF-BD9E-D63C6A77FB82}" dt="2021-06-10T10:58:12.853" v="4" actId="2696"/>
        <pc:sldMkLst>
          <pc:docMk/>
          <pc:sldMk cId="2635139313" sldId="391"/>
        </pc:sldMkLst>
      </pc:sldChg>
      <pc:sldChg chg="del">
        <pc:chgData name="Sofie Dupré" userId="58bce2e1-0218-4cdf-b768-e002cd936a77" providerId="ADAL" clId="{72E987B7-6670-48DF-BD9E-D63C6A77FB82}" dt="2021-06-10T10:58:10.360" v="2" actId="2696"/>
        <pc:sldMkLst>
          <pc:docMk/>
          <pc:sldMk cId="2760008351" sldId="392"/>
        </pc:sldMkLst>
      </pc:sldChg>
      <pc:sldChg chg="del">
        <pc:chgData name="Sofie Dupré" userId="58bce2e1-0218-4cdf-b768-e002cd936a77" providerId="ADAL" clId="{72E987B7-6670-48DF-BD9E-D63C6A77FB82}" dt="2021-06-10T10:58:26.429" v="5" actId="2696"/>
        <pc:sldMkLst>
          <pc:docMk/>
          <pc:sldMk cId="4073596584" sldId="397"/>
        </pc:sldMkLst>
      </pc:sldChg>
      <pc:sldChg chg="del">
        <pc:chgData name="Sofie Dupré" userId="58bce2e1-0218-4cdf-b768-e002cd936a77" providerId="ADAL" clId="{72E987B7-6670-48DF-BD9E-D63C6A77FB82}" dt="2021-06-10T10:58:53.349" v="7" actId="2696"/>
        <pc:sldMkLst>
          <pc:docMk/>
          <pc:sldMk cId="3448748484" sldId="406"/>
        </pc:sldMkLst>
      </pc:sldChg>
      <pc:sldChg chg="del">
        <pc:chgData name="Sofie Dupré" userId="58bce2e1-0218-4cdf-b768-e002cd936a77" providerId="ADAL" clId="{72E987B7-6670-48DF-BD9E-D63C6A77FB82}" dt="2021-06-10T10:58:46.585" v="6" actId="2696"/>
        <pc:sldMkLst>
          <pc:docMk/>
          <pc:sldMk cId="3531588811" sldId="407"/>
        </pc:sldMkLst>
      </pc:sldChg>
      <pc:sldChg chg="delSp modSp">
        <pc:chgData name="Sofie Dupré" userId="58bce2e1-0218-4cdf-b768-e002cd936a77" providerId="ADAL" clId="{72E987B7-6670-48DF-BD9E-D63C6A77FB82}" dt="2021-06-10T11:00:52.475" v="31" actId="478"/>
        <pc:sldMkLst>
          <pc:docMk/>
          <pc:sldMk cId="927994889" sldId="424"/>
        </pc:sldMkLst>
        <pc:spChg chg="mod">
          <ac:chgData name="Sofie Dupré" userId="58bce2e1-0218-4cdf-b768-e002cd936a77" providerId="ADAL" clId="{72E987B7-6670-48DF-BD9E-D63C6A77FB82}" dt="2021-06-10T11:00:32.330" v="26" actId="6549"/>
          <ac:spMkLst>
            <pc:docMk/>
            <pc:sldMk cId="927994889" sldId="424"/>
            <ac:spMk id="3" creationId="{00000000-0000-0000-0000-000000000000}"/>
          </ac:spMkLst>
        </pc:spChg>
        <pc:spChg chg="del">
          <ac:chgData name="Sofie Dupré" userId="58bce2e1-0218-4cdf-b768-e002cd936a77" providerId="ADAL" clId="{72E987B7-6670-48DF-BD9E-D63C6A77FB82}" dt="2021-06-10T11:00:52.475" v="31" actId="478"/>
          <ac:spMkLst>
            <pc:docMk/>
            <pc:sldMk cId="927994889" sldId="424"/>
            <ac:spMk id="8" creationId="{00000000-0000-0000-0000-000000000000}"/>
          </ac:spMkLst>
        </pc:spChg>
        <pc:picChg chg="del">
          <ac:chgData name="Sofie Dupré" userId="58bce2e1-0218-4cdf-b768-e002cd936a77" providerId="ADAL" clId="{72E987B7-6670-48DF-BD9E-D63C6A77FB82}" dt="2021-06-10T11:00:48.040" v="29" actId="478"/>
          <ac:picMkLst>
            <pc:docMk/>
            <pc:sldMk cId="927994889" sldId="424"/>
            <ac:picMk id="6" creationId="{00000000-0000-0000-0000-000000000000}"/>
          </ac:picMkLst>
        </pc:picChg>
        <pc:picChg chg="del">
          <ac:chgData name="Sofie Dupré" userId="58bce2e1-0218-4cdf-b768-e002cd936a77" providerId="ADAL" clId="{72E987B7-6670-48DF-BD9E-D63C6A77FB82}" dt="2021-06-10T11:00:48.599" v="30" actId="478"/>
          <ac:picMkLst>
            <pc:docMk/>
            <pc:sldMk cId="927994889" sldId="424"/>
            <ac:picMk id="7" creationId="{00000000-0000-0000-0000-000000000000}"/>
          </ac:picMkLst>
        </pc:picChg>
      </pc:sldChg>
      <pc:sldChg chg="del">
        <pc:chgData name="Sofie Dupré" userId="58bce2e1-0218-4cdf-b768-e002cd936a77" providerId="ADAL" clId="{72E987B7-6670-48DF-BD9E-D63C6A77FB82}" dt="2021-06-10T11:01:03.216" v="36" actId="2696"/>
        <pc:sldMkLst>
          <pc:docMk/>
          <pc:sldMk cId="2587625064" sldId="425"/>
        </pc:sldMkLst>
      </pc:sldChg>
      <pc:sldChg chg="delSp modSp add del">
        <pc:chgData name="Sofie Dupré" userId="58bce2e1-0218-4cdf-b768-e002cd936a77" providerId="ADAL" clId="{72E987B7-6670-48DF-BD9E-D63C6A77FB82}" dt="2021-06-10T11:00:56.393" v="33" actId="478"/>
        <pc:sldMkLst>
          <pc:docMk/>
          <pc:sldMk cId="2453551168" sldId="432"/>
        </pc:sldMkLst>
        <pc:spChg chg="mod">
          <ac:chgData name="Sofie Dupré" userId="58bce2e1-0218-4cdf-b768-e002cd936a77" providerId="ADAL" clId="{72E987B7-6670-48DF-BD9E-D63C6A77FB82}" dt="2021-06-10T11:00:32" v="25" actId="20577"/>
          <ac:spMkLst>
            <pc:docMk/>
            <pc:sldMk cId="2453551168" sldId="432"/>
            <ac:spMk id="3" creationId="{00000000-0000-0000-0000-000000000000}"/>
          </ac:spMkLst>
        </pc:spChg>
        <pc:picChg chg="del">
          <ac:chgData name="Sofie Dupré" userId="58bce2e1-0218-4cdf-b768-e002cd936a77" providerId="ADAL" clId="{72E987B7-6670-48DF-BD9E-D63C6A77FB82}" dt="2021-06-10T11:00:55.584" v="32" actId="478"/>
          <ac:picMkLst>
            <pc:docMk/>
            <pc:sldMk cId="2453551168" sldId="432"/>
            <ac:picMk id="9" creationId="{00000000-0000-0000-0000-000000000000}"/>
          </ac:picMkLst>
        </pc:picChg>
        <pc:picChg chg="del">
          <ac:chgData name="Sofie Dupré" userId="58bce2e1-0218-4cdf-b768-e002cd936a77" providerId="ADAL" clId="{72E987B7-6670-48DF-BD9E-D63C6A77FB82}" dt="2021-06-10T11:00:56.393" v="33" actId="478"/>
          <ac:picMkLst>
            <pc:docMk/>
            <pc:sldMk cId="2453551168" sldId="432"/>
            <ac:picMk id="10" creationId="{00000000-0000-0000-0000-000000000000}"/>
          </ac:picMkLst>
        </pc:picChg>
      </pc:sldChg>
      <pc:sldChg chg="addSp delSp modSp add del">
        <pc:chgData name="Sofie Dupré" userId="58bce2e1-0218-4cdf-b768-e002cd936a77" providerId="ADAL" clId="{72E987B7-6670-48DF-BD9E-D63C6A77FB82}" dt="2021-06-10T11:00:59.166" v="35" actId="478"/>
        <pc:sldMkLst>
          <pc:docMk/>
          <pc:sldMk cId="3741951084" sldId="433"/>
        </pc:sldMkLst>
        <pc:spChg chg="mod">
          <ac:chgData name="Sofie Dupré" userId="58bce2e1-0218-4cdf-b768-e002cd936a77" providerId="ADAL" clId="{72E987B7-6670-48DF-BD9E-D63C6A77FB82}" dt="2021-06-10T11:00:29.987" v="22" actId="20577"/>
          <ac:spMkLst>
            <pc:docMk/>
            <pc:sldMk cId="3741951084" sldId="433"/>
            <ac:spMk id="3" creationId="{00000000-0000-0000-0000-000000000000}"/>
          </ac:spMkLst>
        </pc:spChg>
        <pc:picChg chg="add del">
          <ac:chgData name="Sofie Dupré" userId="58bce2e1-0218-4cdf-b768-e002cd936a77" providerId="ADAL" clId="{72E987B7-6670-48DF-BD9E-D63C6A77FB82}" dt="2021-06-10T11:00:58.645" v="34" actId="478"/>
          <ac:picMkLst>
            <pc:docMk/>
            <pc:sldMk cId="3741951084" sldId="433"/>
            <ac:picMk id="6" creationId="{00000000-0000-0000-0000-000000000000}"/>
          </ac:picMkLst>
        </pc:picChg>
        <pc:picChg chg="add del">
          <ac:chgData name="Sofie Dupré" userId="58bce2e1-0218-4cdf-b768-e002cd936a77" providerId="ADAL" clId="{72E987B7-6670-48DF-BD9E-D63C6A77FB82}" dt="2021-06-10T11:00:59.166" v="35" actId="478"/>
          <ac:picMkLst>
            <pc:docMk/>
            <pc:sldMk cId="3741951084" sldId="433"/>
            <ac:picMk id="7" creationId="{00000000-0000-0000-0000-000000000000}"/>
          </ac:picMkLst>
        </pc:picChg>
      </pc:sldChg>
      <pc:sldChg chg="add del">
        <pc:chgData name="Sofie Dupré" userId="58bce2e1-0218-4cdf-b768-e002cd936a77" providerId="ADAL" clId="{72E987B7-6670-48DF-BD9E-D63C6A77FB82}" dt="2021-06-10T11:00:35.414" v="28" actId="2696"/>
        <pc:sldMkLst>
          <pc:docMk/>
          <pc:sldMk cId="2795648694" sldId="435"/>
        </pc:sldMkLst>
      </pc:sldChg>
      <pc:sldChg chg="delSp">
        <pc:chgData name="Sofie Dupré" userId="58bce2e1-0218-4cdf-b768-e002cd936a77" providerId="ADAL" clId="{72E987B7-6670-48DF-BD9E-D63C6A77FB82}" dt="2021-06-10T10:59:22.441" v="11" actId="478"/>
        <pc:sldMkLst>
          <pc:docMk/>
          <pc:sldMk cId="1109913202" sldId="439"/>
        </pc:sldMkLst>
        <pc:spChg chg="del">
          <ac:chgData name="Sofie Dupré" userId="58bce2e1-0218-4cdf-b768-e002cd936a77" providerId="ADAL" clId="{72E987B7-6670-48DF-BD9E-D63C6A77FB82}" dt="2021-06-10T10:59:21.092" v="10" actId="478"/>
          <ac:spMkLst>
            <pc:docMk/>
            <pc:sldMk cId="1109913202" sldId="439"/>
            <ac:spMk id="9" creationId="{00000000-0000-0000-0000-000000000000}"/>
          </ac:spMkLst>
        </pc:spChg>
        <pc:picChg chg="del">
          <ac:chgData name="Sofie Dupré" userId="58bce2e1-0218-4cdf-b768-e002cd936a77" providerId="ADAL" clId="{72E987B7-6670-48DF-BD9E-D63C6A77FB82}" dt="2021-06-10T10:59:16.061" v="8" actId="478"/>
          <ac:picMkLst>
            <pc:docMk/>
            <pc:sldMk cId="1109913202" sldId="439"/>
            <ac:picMk id="6" creationId="{00000000-0000-0000-0000-000000000000}"/>
          </ac:picMkLst>
        </pc:picChg>
        <pc:picChg chg="del">
          <ac:chgData name="Sofie Dupré" userId="58bce2e1-0218-4cdf-b768-e002cd936a77" providerId="ADAL" clId="{72E987B7-6670-48DF-BD9E-D63C6A77FB82}" dt="2021-06-10T10:59:16.748" v="9" actId="478"/>
          <ac:picMkLst>
            <pc:docMk/>
            <pc:sldMk cId="1109913202" sldId="439"/>
            <ac:picMk id="7" creationId="{00000000-0000-0000-0000-000000000000}"/>
          </ac:picMkLst>
        </pc:picChg>
        <pc:picChg chg="del">
          <ac:chgData name="Sofie Dupré" userId="58bce2e1-0218-4cdf-b768-e002cd936a77" providerId="ADAL" clId="{72E987B7-6670-48DF-BD9E-D63C6A77FB82}" dt="2021-06-10T10:59:22.441" v="11" actId="478"/>
          <ac:picMkLst>
            <pc:docMk/>
            <pc:sldMk cId="1109913202" sldId="439"/>
            <ac:picMk id="8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680C0C-85DF-417F-8238-DB0D15743621}" type="datetimeFigureOut">
              <a:rPr lang="en-GB" smtClean="0"/>
              <a:t>10/06/2021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9A0A48-EDB1-4AFE-B1B7-10CE2A41649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2018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75496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84122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32962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40595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46496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56814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97069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74110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74473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12947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03084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08325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80688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23042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20899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88845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60033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08997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67369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85324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88238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56487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76378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97079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A0A48-EDB1-4AFE-B1B7-10CE2A416496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8330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Corporat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/>
              <a:t>HRM - Hoofdstuk 1: Introductie - AJ 2020 2021 - Prof. dr. Bart Wille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en-GB" smtClean="0"/>
              <a:t>‹nr.›</a:t>
            </a:fld>
            <a:endParaRPr lang="en-GB"/>
          </a:p>
        </p:txBody>
      </p:sp>
      <p:pic>
        <p:nvPicPr>
          <p:cNvPr id="9" name="Logo Large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9518" y="2275285"/>
            <a:ext cx="5462027" cy="4172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4365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914400" y="0"/>
            <a:ext cx="16424275" cy="7898400"/>
          </a:xfrm>
          <a:prstGeom prst="rect">
            <a:avLst/>
          </a:prstGeom>
          <a:solidFill>
            <a:srgbClr val="1E64C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white">
          <a:xfrm>
            <a:off x="1291074" y="2286000"/>
            <a:ext cx="15183366" cy="4436316"/>
          </a:xfrm>
        </p:spPr>
        <p:txBody>
          <a:bodyPr anchor="b">
            <a:noAutofit/>
          </a:bodyPr>
          <a:lstStyle>
            <a:lvl1pPr algn="l">
              <a:lnSpc>
                <a:spcPts val="11000"/>
              </a:lnSpc>
              <a:defRPr sz="10000" u="sng" baseline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</a:defRPr>
            </a:lvl1pPr>
          </a:lstStyle>
          <a:p>
            <a:r>
              <a:rPr lang="nl-NL" noProof="0"/>
              <a:t>Klik om de stijl te bewerken</a:t>
            </a:r>
            <a:endParaRPr lang="nl-BE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283414" y="6874716"/>
            <a:ext cx="15191026" cy="583200"/>
          </a:xfrm>
        </p:spPr>
        <p:txBody>
          <a:bodyPr>
            <a:normAutofit/>
          </a:bodyPr>
          <a:lstStyle>
            <a:lvl1pPr marL="0" indent="0" algn="l">
              <a:lnSpc>
                <a:spcPts val="3600"/>
              </a:lnSpc>
              <a:buNone/>
              <a:defRPr sz="3000" baseline="0">
                <a:solidFill>
                  <a:srgbClr val="FFD200"/>
                </a:solidFill>
              </a:defRPr>
            </a:lvl1pPr>
            <a:lvl2pPr marL="650184" indent="0" algn="ctr">
              <a:buNone/>
              <a:defRPr sz="2844"/>
            </a:lvl2pPr>
            <a:lvl3pPr marL="1300368" indent="0" algn="ctr">
              <a:buNone/>
              <a:defRPr sz="2560"/>
            </a:lvl3pPr>
            <a:lvl4pPr marL="1950552" indent="0" algn="ctr">
              <a:buNone/>
              <a:defRPr sz="2275"/>
            </a:lvl4pPr>
            <a:lvl5pPr marL="2600736" indent="0" algn="ctr">
              <a:buNone/>
              <a:defRPr sz="2275"/>
            </a:lvl5pPr>
            <a:lvl6pPr marL="3250921" indent="0" algn="ctr">
              <a:buNone/>
              <a:defRPr sz="2275"/>
            </a:lvl6pPr>
            <a:lvl7pPr marL="3901105" indent="0" algn="ctr">
              <a:buNone/>
              <a:defRPr sz="2275"/>
            </a:lvl7pPr>
            <a:lvl8pPr marL="4551289" indent="0" algn="ctr">
              <a:buNone/>
              <a:defRPr sz="2275"/>
            </a:lvl8pPr>
            <a:lvl9pPr marL="5201473" indent="0" algn="ctr">
              <a:buNone/>
              <a:defRPr sz="2275"/>
            </a:lvl9pPr>
          </a:lstStyle>
          <a:p>
            <a:r>
              <a:rPr lang="nl-BE" noProof="0" dirty="0"/>
              <a:t>Klik om de ondertitel / presentator / datum [</a:t>
            </a:r>
            <a:r>
              <a:rPr lang="nl-BE" noProof="0" dirty="0" err="1"/>
              <a:t>dd</a:t>
            </a:r>
            <a:r>
              <a:rPr lang="nl-BE" noProof="0" dirty="0"/>
              <a:t>-mm-</a:t>
            </a:r>
            <a:r>
              <a:rPr lang="nl-BE" noProof="0" dirty="0" err="1"/>
              <a:t>yyyy</a:t>
            </a:r>
            <a:r>
              <a:rPr lang="nl-BE" noProof="0" dirty="0"/>
              <a:t>] te maken</a:t>
            </a:r>
          </a:p>
        </p:txBody>
      </p:sp>
      <p:sp>
        <p:nvSpPr>
          <p:cNvPr id="8" name="Titles positoning box" hidden="1"/>
          <p:cNvSpPr/>
          <p:nvPr userDrawn="1"/>
        </p:nvSpPr>
        <p:spPr>
          <a:xfrm>
            <a:off x="1371600" y="6408000"/>
            <a:ext cx="15012000" cy="576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1291074" y="270000"/>
            <a:ext cx="15183366" cy="540000"/>
          </a:xfrm>
        </p:spPr>
        <p:txBody>
          <a:bodyPr anchor="b" anchorCtr="0">
            <a:normAutofit/>
          </a:bodyPr>
          <a:lstStyle>
            <a:lvl1pPr marL="0" indent="0">
              <a:lnSpc>
                <a:spcPts val="1700"/>
              </a:lnSpc>
              <a:buNone/>
              <a:defRPr sz="1400" b="1" i="0" u="sng" cap="all" baseline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</a:defRPr>
            </a:lvl1pPr>
            <a:lvl2pPr marL="0" indent="0">
              <a:lnSpc>
                <a:spcPts val="1700"/>
              </a:lnSpc>
              <a:buNone/>
              <a:defRPr sz="1400" cap="all" baseline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</a:defRPr>
            </a:lvl2pPr>
          </a:lstStyle>
          <a:p>
            <a:pPr lvl="0"/>
            <a:r>
              <a:rPr lang="nl-BE" noProof="0" dirty="0"/>
              <a:t>Klik om de organisatie stijlen te bewerken</a:t>
            </a:r>
          </a:p>
          <a:p>
            <a:pPr lvl="1"/>
            <a:r>
              <a:rPr lang="nl-BE" noProof="0" dirty="0"/>
              <a:t>tweede niveau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 hasCustomPrompt="1"/>
          </p:nvPr>
        </p:nvSpPr>
        <p:spPr>
          <a:xfrm>
            <a:off x="3200400" y="8366400"/>
            <a:ext cx="2286000" cy="928800"/>
          </a:xfrm>
        </p:spPr>
        <p:txBody>
          <a:bodyPr/>
          <a:lstStyle>
            <a:lvl1pPr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BE" noProof="0" dirty="0"/>
              <a:t>Partnerlogo 1</a:t>
            </a:r>
          </a:p>
        </p:txBody>
      </p:sp>
      <p:sp>
        <p:nvSpPr>
          <p:cNvPr id="13" name="Picture Placeholder 11"/>
          <p:cNvSpPr>
            <a:spLocks noGrp="1"/>
          </p:cNvSpPr>
          <p:nvPr>
            <p:ph type="pic" sz="quarter" idx="12" hasCustomPrompt="1"/>
          </p:nvPr>
        </p:nvSpPr>
        <p:spPr>
          <a:xfrm>
            <a:off x="5713200" y="8366400"/>
            <a:ext cx="2286000" cy="928800"/>
          </a:xfrm>
        </p:spPr>
        <p:txBody>
          <a:bodyPr/>
          <a:lstStyle>
            <a:lvl1pPr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BE" noProof="0" dirty="0"/>
              <a:t>Partnerlogo 2</a:t>
            </a:r>
          </a:p>
        </p:txBody>
      </p:sp>
      <p:sp>
        <p:nvSpPr>
          <p:cNvPr id="14" name="Picture Placeholder 11"/>
          <p:cNvSpPr>
            <a:spLocks noGrp="1"/>
          </p:cNvSpPr>
          <p:nvPr>
            <p:ph type="pic" sz="quarter" idx="13" hasCustomPrompt="1"/>
          </p:nvPr>
        </p:nvSpPr>
        <p:spPr>
          <a:xfrm>
            <a:off x="8229600" y="8366400"/>
            <a:ext cx="2322000" cy="928800"/>
          </a:xfrm>
        </p:spPr>
        <p:txBody>
          <a:bodyPr/>
          <a:lstStyle>
            <a:lvl1pPr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BE" noProof="0" dirty="0"/>
              <a:t>Partnerlogo 3</a:t>
            </a:r>
          </a:p>
        </p:txBody>
      </p:sp>
      <p:sp>
        <p:nvSpPr>
          <p:cNvPr id="15" name="Picture Placeholder 11"/>
          <p:cNvSpPr>
            <a:spLocks noGrp="1"/>
          </p:cNvSpPr>
          <p:nvPr>
            <p:ph type="pic" sz="quarter" idx="14" hasCustomPrompt="1"/>
          </p:nvPr>
        </p:nvSpPr>
        <p:spPr>
          <a:xfrm>
            <a:off x="10746000" y="8366400"/>
            <a:ext cx="2322000" cy="928800"/>
          </a:xfrm>
        </p:spPr>
        <p:txBody>
          <a:bodyPr/>
          <a:lstStyle>
            <a:lvl1pPr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BE" noProof="0" dirty="0"/>
              <a:t>Partnerlogo 4</a:t>
            </a:r>
          </a:p>
        </p:txBody>
      </p:sp>
    </p:spTree>
    <p:extLst>
      <p:ext uri="{BB962C8B-B14F-4D97-AF65-F5344CB8AC3E}">
        <p14:creationId xmlns:p14="http://schemas.microsoft.com/office/powerpoint/2010/main" val="941814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914400" y="0"/>
            <a:ext cx="16424275" cy="7898400"/>
          </a:xfrm>
          <a:prstGeom prst="rect">
            <a:avLst/>
          </a:prstGeom>
          <a:solidFill>
            <a:srgbClr val="1E6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291074" y="3246120"/>
            <a:ext cx="15183366" cy="4436316"/>
          </a:xfrm>
        </p:spPr>
        <p:txBody>
          <a:bodyPr anchor="b">
            <a:noAutofit/>
          </a:bodyPr>
          <a:lstStyle>
            <a:lvl1pPr algn="l">
              <a:lnSpc>
                <a:spcPts val="11000"/>
              </a:lnSpc>
              <a:defRPr sz="10000" u="sng" baseline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</a:defRPr>
            </a:lvl1pPr>
          </a:lstStyle>
          <a:p>
            <a:r>
              <a:rPr lang="nl-BE" noProof="0" dirty="0"/>
              <a:t>klik om een hoofdstuktitel te maken.</a:t>
            </a:r>
          </a:p>
        </p:txBody>
      </p:sp>
      <p:sp>
        <p:nvSpPr>
          <p:cNvPr id="8" name="Titles positoning box" hidden="1"/>
          <p:cNvSpPr/>
          <p:nvPr userDrawn="1"/>
        </p:nvSpPr>
        <p:spPr>
          <a:xfrm>
            <a:off x="1371600" y="7344000"/>
            <a:ext cx="15012000" cy="576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590520" y="8948703"/>
            <a:ext cx="921880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07">
                <a:solidFill>
                  <a:srgbClr val="1E64C8"/>
                </a:solidFill>
              </a:defRPr>
            </a:lvl1pPr>
          </a:lstStyle>
          <a:p>
            <a:fld id="{7AE184E0-0BD4-4705-A12B-9B71DDE63301}" type="slidenum">
              <a:rPr lang="nl-BE" noProof="0" smtClean="0"/>
              <a:pPr/>
              <a:t>‹nr.›</a:t>
            </a:fld>
            <a:endParaRPr lang="nl-BE" noProof="0" dirty="0"/>
          </a:p>
        </p:txBody>
      </p:sp>
    </p:spTree>
    <p:extLst>
      <p:ext uri="{BB962C8B-B14F-4D97-AF65-F5344CB8AC3E}">
        <p14:creationId xmlns:p14="http://schemas.microsoft.com/office/powerpoint/2010/main" val="1294732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noProof="0"/>
              <a:t>Klik om de stijl te bewerken</a:t>
            </a:r>
            <a:endParaRPr lang="nl-BE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5825" y="1194364"/>
            <a:ext cx="15699575" cy="6696000"/>
          </a:xfrm>
        </p:spPr>
        <p:txBody>
          <a:bodyPr/>
          <a:lstStyle>
            <a:lvl1pPr defTabSz="457200">
              <a:lnSpc>
                <a:spcPct val="120000"/>
              </a:lnSpc>
              <a:defRPr/>
            </a:lvl1pPr>
            <a:lvl2pPr>
              <a:lnSpc>
                <a:spcPct val="120000"/>
              </a:lnSpc>
              <a:defRPr/>
            </a:lvl2pPr>
            <a:lvl3pPr defTabSz="457200">
              <a:lnSpc>
                <a:spcPct val="120000"/>
              </a:lnSpc>
              <a:defRPr/>
            </a:lvl3pPr>
            <a:lvl4pPr marL="2328863" indent="-550863" defTabSz="1912938">
              <a:lnSpc>
                <a:spcPct val="120000"/>
              </a:lnSpc>
              <a:tabLst/>
              <a:defRPr/>
            </a:lvl4pPr>
            <a:lvl5pPr marL="2962275" indent="-442913" defTabSz="457200">
              <a:lnSpc>
                <a:spcPct val="120000"/>
              </a:lnSpc>
              <a:buFont typeface="Arial" panose="020B0604020202020204" pitchFamily="34" charset="0"/>
              <a:buChar char="̶"/>
              <a:defRPr/>
            </a:lvl5pPr>
          </a:lstStyle>
          <a:p>
            <a:pPr lvl="0"/>
            <a:r>
              <a:rPr lang="nl-BE" noProof="0" dirty="0"/>
              <a:t>Click </a:t>
            </a:r>
            <a:r>
              <a:rPr lang="nl-BE" noProof="0" dirty="0" err="1"/>
              <a:t>to</a:t>
            </a:r>
            <a:r>
              <a:rPr lang="nl-BE" noProof="0" dirty="0"/>
              <a:t> </a:t>
            </a:r>
            <a:r>
              <a:rPr lang="nl-BE" noProof="0" dirty="0" err="1"/>
              <a:t>edit</a:t>
            </a:r>
            <a:r>
              <a:rPr lang="nl-BE" noProof="0" dirty="0"/>
              <a:t> Master </a:t>
            </a:r>
            <a:r>
              <a:rPr lang="nl-BE" noProof="0" dirty="0" err="1"/>
              <a:t>text</a:t>
            </a:r>
            <a:r>
              <a:rPr lang="nl-BE" noProof="0" dirty="0"/>
              <a:t> </a:t>
            </a:r>
            <a:r>
              <a:rPr lang="nl-BE" noProof="0" dirty="0" err="1"/>
              <a:t>styles</a:t>
            </a:r>
            <a:endParaRPr lang="nl-BE" noProof="0" dirty="0"/>
          </a:p>
          <a:p>
            <a:pPr lvl="1"/>
            <a:r>
              <a:rPr lang="nl-BE" noProof="0" dirty="0"/>
              <a:t>Second level</a:t>
            </a:r>
          </a:p>
          <a:p>
            <a:pPr lvl="2"/>
            <a:r>
              <a:rPr lang="nl-BE" noProof="0" dirty="0" err="1"/>
              <a:t>Third</a:t>
            </a:r>
            <a:r>
              <a:rPr lang="nl-BE" noProof="0" dirty="0"/>
              <a:t> level</a:t>
            </a:r>
          </a:p>
          <a:p>
            <a:pPr lvl="3"/>
            <a:r>
              <a:rPr lang="nl-BE" noProof="0" dirty="0" err="1"/>
              <a:t>Fourth</a:t>
            </a:r>
            <a:r>
              <a:rPr lang="nl-BE" noProof="0" dirty="0"/>
              <a:t> level</a:t>
            </a:r>
          </a:p>
          <a:p>
            <a:pPr lvl="4"/>
            <a:r>
              <a:rPr lang="nl-BE" noProof="0" dirty="0" err="1"/>
              <a:t>Fifth</a:t>
            </a:r>
            <a:r>
              <a:rPr lang="nl-BE" noProof="0" dirty="0"/>
              <a:t>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1: Introductie - AJ 2020 2021 - Prof. dr. Bart Wille</a:t>
            </a:r>
            <a:endParaRPr lang="nl-BE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‹nr.›</a:t>
            </a:fld>
            <a:endParaRPr lang="nl-BE" noProof="0" dirty="0"/>
          </a:p>
        </p:txBody>
      </p:sp>
    </p:spTree>
    <p:extLst>
      <p:ext uri="{BB962C8B-B14F-4D97-AF65-F5344CB8AC3E}">
        <p14:creationId xmlns:p14="http://schemas.microsoft.com/office/powerpoint/2010/main" val="3081577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noProof="0"/>
              <a:t>Klik om de stijl te bewerken</a:t>
            </a:r>
            <a:endParaRPr lang="nl-BE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1: Introductie - AJ 2020 2021 - Prof. dr. Bart Wille</a:t>
            </a:r>
            <a:endParaRPr lang="nl-BE" noProof="0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10104438" y="1371918"/>
            <a:ext cx="6300000" cy="6498000"/>
          </a:xfrm>
        </p:spPr>
        <p:txBody>
          <a:bodyPr/>
          <a:lstStyle>
            <a:lvl1pPr marL="85725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BE" noProof="0" dirty="0"/>
              <a:t>Photo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590520" y="8948703"/>
            <a:ext cx="921880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07">
                <a:solidFill>
                  <a:srgbClr val="1E64C8"/>
                </a:solidFill>
              </a:defRPr>
            </a:lvl1pPr>
          </a:lstStyle>
          <a:p>
            <a:fld id="{7AE184E0-0BD4-4705-A12B-9B71DDE63301}" type="slidenum">
              <a:rPr lang="nl-BE" noProof="0" smtClean="0"/>
              <a:pPr/>
              <a:t>‹nr.›</a:t>
            </a:fld>
            <a:endParaRPr lang="nl-BE" noProof="0" dirty="0"/>
          </a:p>
        </p:txBody>
      </p:sp>
      <p:sp>
        <p:nvSpPr>
          <p:cNvPr id="12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5825" y="1194364"/>
            <a:ext cx="8442000" cy="6696000"/>
          </a:xfrm>
        </p:spPr>
        <p:txBody>
          <a:bodyPr/>
          <a:lstStyle>
            <a:lvl1pPr defTabSz="457200">
              <a:lnSpc>
                <a:spcPct val="120000"/>
              </a:lnSpc>
              <a:defRPr/>
            </a:lvl1pPr>
            <a:lvl2pPr>
              <a:lnSpc>
                <a:spcPct val="120000"/>
              </a:lnSpc>
              <a:defRPr/>
            </a:lvl2pPr>
            <a:lvl3pPr defTabSz="457200">
              <a:lnSpc>
                <a:spcPct val="120000"/>
              </a:lnSpc>
              <a:defRPr/>
            </a:lvl3pPr>
            <a:lvl4pPr defTabSz="457200">
              <a:lnSpc>
                <a:spcPct val="120000"/>
              </a:lnSpc>
              <a:defRPr/>
            </a:lvl4pPr>
            <a:lvl5pPr defTabSz="457200">
              <a:lnSpc>
                <a:spcPct val="120000"/>
              </a:lnSpc>
              <a:defRPr/>
            </a:lvl5pPr>
          </a:lstStyle>
          <a:p>
            <a:pPr lvl="0"/>
            <a:r>
              <a:rPr lang="nl-BE" noProof="0" dirty="0"/>
              <a:t>Click </a:t>
            </a:r>
            <a:r>
              <a:rPr lang="nl-BE" noProof="0" dirty="0" err="1"/>
              <a:t>to</a:t>
            </a:r>
            <a:r>
              <a:rPr lang="nl-BE" noProof="0" dirty="0"/>
              <a:t> </a:t>
            </a:r>
            <a:r>
              <a:rPr lang="nl-BE" noProof="0" dirty="0" err="1"/>
              <a:t>edit</a:t>
            </a:r>
            <a:r>
              <a:rPr lang="nl-BE" noProof="0" dirty="0"/>
              <a:t> Master </a:t>
            </a:r>
            <a:r>
              <a:rPr lang="nl-BE" noProof="0" dirty="0" err="1"/>
              <a:t>text</a:t>
            </a:r>
            <a:r>
              <a:rPr lang="nl-BE" noProof="0" dirty="0"/>
              <a:t> </a:t>
            </a:r>
            <a:r>
              <a:rPr lang="nl-BE" noProof="0" dirty="0" err="1"/>
              <a:t>styles</a:t>
            </a:r>
            <a:endParaRPr lang="nl-BE" noProof="0" dirty="0"/>
          </a:p>
          <a:p>
            <a:pPr lvl="1"/>
            <a:r>
              <a:rPr lang="nl-BE" noProof="0" dirty="0"/>
              <a:t>Second level</a:t>
            </a:r>
          </a:p>
          <a:p>
            <a:pPr lvl="2"/>
            <a:r>
              <a:rPr lang="nl-BE" noProof="0" dirty="0" err="1"/>
              <a:t>Third</a:t>
            </a:r>
            <a:r>
              <a:rPr lang="nl-BE" noProof="0" dirty="0"/>
              <a:t> level</a:t>
            </a:r>
          </a:p>
        </p:txBody>
      </p:sp>
    </p:spTree>
    <p:extLst>
      <p:ext uri="{BB962C8B-B14F-4D97-AF65-F5344CB8AC3E}">
        <p14:creationId xmlns:p14="http://schemas.microsoft.com/office/powerpoint/2010/main" val="1314887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noProof="0"/>
              <a:t>Klik om de stijl te bewerken</a:t>
            </a:r>
            <a:endParaRPr lang="nl-BE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BE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1: Introductie - AJ 2020 2021 - Prof. dr. Bart Wille</a:t>
            </a:r>
            <a:endParaRPr lang="nl-BE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‹nr.›</a:t>
            </a:fld>
            <a:endParaRPr lang="nl-BE" noProof="0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952038" y="1371600"/>
            <a:ext cx="15480000" cy="6501600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BE" noProof="0" dirty="0"/>
              <a:t>Photo</a:t>
            </a:r>
          </a:p>
        </p:txBody>
      </p:sp>
    </p:spTree>
    <p:extLst>
      <p:ext uri="{BB962C8B-B14F-4D97-AF65-F5344CB8AC3E}">
        <p14:creationId xmlns:p14="http://schemas.microsoft.com/office/powerpoint/2010/main" val="374516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1: Introductie - AJ 2020 2021 - Prof. dr. Bart Wille</a:t>
            </a:r>
            <a:endParaRPr lang="nl-NL" noProof="0" dirty="0"/>
          </a:p>
        </p:txBody>
      </p:sp>
      <p:sp>
        <p:nvSpPr>
          <p:cNvPr id="7" name="Covering Background"/>
          <p:cNvSpPr/>
          <p:nvPr userDrawn="1"/>
        </p:nvSpPr>
        <p:spPr>
          <a:xfrm>
            <a:off x="-1" y="0"/>
            <a:ext cx="17337600" cy="97536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noProof="0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-1" y="0"/>
            <a:ext cx="17337600" cy="9753600"/>
          </a:xfrm>
        </p:spPr>
        <p:txBody>
          <a:bodyPr/>
          <a:lstStyle>
            <a:lvl1pPr marL="85725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BE" noProof="0" dirty="0"/>
              <a:t>Photo</a:t>
            </a:r>
          </a:p>
        </p:txBody>
      </p:sp>
    </p:spTree>
    <p:extLst>
      <p:ext uri="{BB962C8B-B14F-4D97-AF65-F5344CB8AC3E}">
        <p14:creationId xmlns:p14="http://schemas.microsoft.com/office/powerpoint/2010/main" val="2949418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914400" y="0"/>
            <a:ext cx="16424275" cy="7898400"/>
          </a:xfrm>
          <a:prstGeom prst="rect">
            <a:avLst/>
          </a:prstGeom>
          <a:solidFill>
            <a:srgbClr val="1E64C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noProof="0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9215999" y="3095999"/>
            <a:ext cx="7257600" cy="1717969"/>
          </a:xfrm>
        </p:spPr>
        <p:txBody>
          <a:bodyPr>
            <a:normAutofit/>
          </a:bodyPr>
          <a:lstStyle>
            <a:lvl1pPr marL="0" indent="0">
              <a:lnSpc>
                <a:spcPts val="3500"/>
              </a:lnSpc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Klik om de namen van </a:t>
            </a:r>
            <a:r>
              <a:rPr lang="nl-NL" dirty="0" err="1"/>
              <a:t>social</a:t>
            </a:r>
            <a:r>
              <a:rPr lang="nl-NL" dirty="0"/>
              <a:t> media in te typen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291074" y="1743240"/>
            <a:ext cx="7419544" cy="5769600"/>
          </a:xfrm>
        </p:spPr>
        <p:txBody>
          <a:bodyPr anchor="t" anchorCtr="0">
            <a:noAutofit/>
          </a:bodyPr>
          <a:lstStyle>
            <a:lvl1pPr algn="l">
              <a:lnSpc>
                <a:spcPts val="3500"/>
              </a:lnSpc>
              <a:defRPr sz="2500" u="none" cap="none" baseline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  <a:latin typeface="+mn-lt"/>
              </a:defRPr>
            </a:lvl1pPr>
          </a:lstStyle>
          <a:p>
            <a:r>
              <a:rPr lang="nl-BE" noProof="0" dirty="0"/>
              <a:t>Klik om de gegevens van de presentator in </a:t>
            </a:r>
            <a:r>
              <a:rPr lang="nl-BE" noProof="0"/>
              <a:t>te typen</a:t>
            </a:r>
            <a:endParaRPr lang="nl-BE" noProof="0" dirty="0"/>
          </a:p>
        </p:txBody>
      </p:sp>
      <p:sp>
        <p:nvSpPr>
          <p:cNvPr id="8" name="Titles positoning box" hidden="1"/>
          <p:cNvSpPr/>
          <p:nvPr userDrawn="1"/>
        </p:nvSpPr>
        <p:spPr>
          <a:xfrm>
            <a:off x="1371600" y="1828800"/>
            <a:ext cx="15012000" cy="599976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0619" y="3175459"/>
            <a:ext cx="280417" cy="335281"/>
          </a:xfrm>
          <a:prstGeom prst="rect">
            <a:avLst/>
          </a:prstGeom>
        </p:spPr>
      </p:pic>
      <p:pic>
        <p:nvPicPr>
          <p:cNvPr id="9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0618" y="3592583"/>
            <a:ext cx="280417" cy="356617"/>
          </a:xfrm>
          <a:prstGeom prst="rect">
            <a:avLst/>
          </a:prstGeom>
        </p:spPr>
      </p:pic>
      <p:pic>
        <p:nvPicPr>
          <p:cNvPr id="10" name="Picture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0619" y="4117291"/>
            <a:ext cx="280417" cy="280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78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0118" y="136025"/>
            <a:ext cx="15705282" cy="86369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nl-BE" noProof="0" dirty="0"/>
              <a:t>Klik om de stijl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5825" y="1194364"/>
            <a:ext cx="15699575" cy="669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BE" noProof="0" dirty="0"/>
              <a:t>Click </a:t>
            </a:r>
            <a:r>
              <a:rPr lang="nl-BE" noProof="0" dirty="0" err="1"/>
              <a:t>to</a:t>
            </a:r>
            <a:r>
              <a:rPr lang="nl-BE" noProof="0" dirty="0"/>
              <a:t> </a:t>
            </a:r>
            <a:r>
              <a:rPr lang="nl-BE" noProof="0" dirty="0" err="1"/>
              <a:t>edit</a:t>
            </a:r>
            <a:r>
              <a:rPr lang="nl-BE" noProof="0" dirty="0"/>
              <a:t> Master </a:t>
            </a:r>
            <a:r>
              <a:rPr lang="nl-BE" noProof="0" dirty="0" err="1"/>
              <a:t>text</a:t>
            </a:r>
            <a:r>
              <a:rPr lang="nl-BE" noProof="0" dirty="0"/>
              <a:t> </a:t>
            </a:r>
            <a:r>
              <a:rPr lang="nl-BE" noProof="0" dirty="0" err="1"/>
              <a:t>styles</a:t>
            </a:r>
            <a:endParaRPr lang="nl-BE" noProof="0" dirty="0"/>
          </a:p>
          <a:p>
            <a:pPr lvl="1"/>
            <a:r>
              <a:rPr lang="nl-BE" noProof="0" dirty="0"/>
              <a:t>Second level</a:t>
            </a:r>
          </a:p>
          <a:p>
            <a:pPr lvl="2"/>
            <a:r>
              <a:rPr lang="nl-BE" noProof="0" dirty="0" err="1"/>
              <a:t>Third</a:t>
            </a:r>
            <a:r>
              <a:rPr lang="nl-BE" noProof="0" dirty="0"/>
              <a:t>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72394" y="8948703"/>
            <a:ext cx="2297926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10236" y="8994423"/>
            <a:ext cx="8353564" cy="437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nl-BE" noProof="0"/>
              <a:t>HRM - Hoofdstuk 1: Introductie - AJ 2020 2021 - Prof. dr. Bart Wille</a:t>
            </a:r>
            <a:endParaRPr lang="nl-BE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590520" y="8948703"/>
            <a:ext cx="921880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07">
                <a:solidFill>
                  <a:srgbClr val="1E64C8"/>
                </a:solidFill>
              </a:defRPr>
            </a:lvl1pPr>
          </a:lstStyle>
          <a:p>
            <a:fld id="{7AE184E0-0BD4-4705-A12B-9B71DDE63301}" type="slidenum">
              <a:rPr lang="nl-BE" noProof="0" smtClean="0"/>
              <a:pPr/>
              <a:t>‹nr.›</a:t>
            </a:fld>
            <a:endParaRPr lang="nl-BE" noProof="0" dirty="0"/>
          </a:p>
        </p:txBody>
      </p:sp>
      <p:sp>
        <p:nvSpPr>
          <p:cNvPr id="7" name="Title positioning box" hidden="1"/>
          <p:cNvSpPr/>
          <p:nvPr userDrawn="1"/>
        </p:nvSpPr>
        <p:spPr>
          <a:xfrm>
            <a:off x="927265" y="367200"/>
            <a:ext cx="15480000" cy="46364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ositoning box" hidden="1"/>
          <p:cNvSpPr/>
          <p:nvPr userDrawn="1"/>
        </p:nvSpPr>
        <p:spPr>
          <a:xfrm>
            <a:off x="927265" y="1584000"/>
            <a:ext cx="8229600" cy="6300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Logo positioning box" hidden="1"/>
          <p:cNvSpPr/>
          <p:nvPr userDrawn="1"/>
        </p:nvSpPr>
        <p:spPr>
          <a:xfrm flipV="1">
            <a:off x="928800" y="7878842"/>
            <a:ext cx="15478465" cy="1416353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17" y="7906160"/>
            <a:ext cx="2308379" cy="1847440"/>
          </a:xfrm>
          <a:prstGeom prst="rect">
            <a:avLst/>
          </a:prstGeom>
        </p:spPr>
      </p:pic>
      <p:sp>
        <p:nvSpPr>
          <p:cNvPr id="12" name="Text positoning box" hidden="1"/>
          <p:cNvSpPr/>
          <p:nvPr userDrawn="1"/>
        </p:nvSpPr>
        <p:spPr>
          <a:xfrm>
            <a:off x="9172105" y="1584000"/>
            <a:ext cx="914400" cy="6300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 positoning box" hidden="1"/>
          <p:cNvSpPr/>
          <p:nvPr userDrawn="1"/>
        </p:nvSpPr>
        <p:spPr>
          <a:xfrm>
            <a:off x="10099369" y="1356360"/>
            <a:ext cx="6307895" cy="652764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0589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1" r:id="rId2"/>
    <p:sldLayoutId id="2147483673" r:id="rId3"/>
    <p:sldLayoutId id="2147483662" r:id="rId4"/>
    <p:sldLayoutId id="2147483674" r:id="rId5"/>
    <p:sldLayoutId id="2147483666" r:id="rId6"/>
    <p:sldLayoutId id="2147483675" r:id="rId7"/>
    <p:sldLayoutId id="2147483676" r:id="rId8"/>
  </p:sldLayoutIdLst>
  <p:hf hdr="0" dt="0"/>
  <p:txStyles>
    <p:titleStyle>
      <a:lvl1pPr algn="l" defTabSz="1300368" rtl="0" eaLnBrk="1" latinLnBrk="0" hangingPunct="1">
        <a:lnSpc>
          <a:spcPct val="90000"/>
        </a:lnSpc>
        <a:spcBef>
          <a:spcPct val="0"/>
        </a:spcBef>
        <a:buNone/>
        <a:defRPr sz="5400" u="sng" kern="1200" cap="all" baseline="0">
          <a:solidFill>
            <a:srgbClr val="1E64C8"/>
          </a:solidFill>
          <a:uFill>
            <a:solidFill>
              <a:srgbClr val="1E64C8"/>
            </a:solidFill>
          </a:uFill>
          <a:latin typeface="+mj-lt"/>
          <a:ea typeface="+mj-ea"/>
          <a:cs typeface="+mj-cs"/>
        </a:defRPr>
      </a:lvl1pPr>
    </p:titleStyle>
    <p:bodyStyle>
      <a:lvl1pPr marL="536575" indent="-450850" algn="l" defTabSz="1300368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Char char="̶"/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169988" indent="-450850" algn="l" defTabSz="457200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Char char="̶"/>
        <a:tabLst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1755775" indent="-450000" algn="l" defTabSz="1300368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Char char="‒"/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1450" indent="-550863" algn="l" defTabSz="1300368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Char char="–"/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2600325" indent="-1158875" algn="l" defTabSz="1300368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None/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3576013" indent="-325092" algn="l" defTabSz="1300368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4226197" indent="-325092" algn="l" defTabSz="1300368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876381" indent="-325092" algn="l" defTabSz="1300368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526565" indent="-325092" algn="l" defTabSz="1300368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36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184" algn="l" defTabSz="130036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368" algn="l" defTabSz="130036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552" algn="l" defTabSz="130036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736" algn="l" defTabSz="130036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0921" algn="l" defTabSz="130036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1105" algn="l" defTabSz="130036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1289" algn="l" defTabSz="130036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473" algn="l" defTabSz="130036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sz="8000" dirty="0"/>
              <a:t>Hoofdstuk 1: introductie tot </a:t>
            </a:r>
            <a:r>
              <a:rPr lang="nl-BE" sz="8000" dirty="0" err="1"/>
              <a:t>hrm</a:t>
            </a:r>
            <a:endParaRPr lang="nl-BE" sz="8000" dirty="0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pPr/>
              <a:t>1</a:t>
            </a:fld>
            <a:endParaRPr lang="nl-BE" noProof="0" dirty="0"/>
          </a:p>
        </p:txBody>
      </p:sp>
    </p:spTree>
    <p:extLst>
      <p:ext uri="{BB962C8B-B14F-4D97-AF65-F5344CB8AC3E}">
        <p14:creationId xmlns:p14="http://schemas.microsoft.com/office/powerpoint/2010/main" val="16896439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historische schets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305775" lvl="2" indent="0">
              <a:buNone/>
            </a:pPr>
            <a:endParaRPr lang="nl-BE" sz="3500" dirty="0"/>
          </a:p>
          <a:p>
            <a:pPr>
              <a:buFont typeface="Wingdings" panose="05000000000000000000" pitchFamily="2" charset="2"/>
              <a:buChar char="Ø"/>
            </a:pPr>
            <a:endParaRPr lang="nl-BE" sz="350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10</a:t>
            </a:fld>
            <a:endParaRPr lang="nl-BE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1: Introductie - AJ 2020 2021 - Prof. dr. Bart Wille</a:t>
            </a:r>
            <a:endParaRPr lang="nl-BE" noProof="0" dirty="0"/>
          </a:p>
        </p:txBody>
      </p:sp>
      <p:sp>
        <p:nvSpPr>
          <p:cNvPr id="6" name="Rechthoek 5"/>
          <p:cNvSpPr/>
          <p:nvPr/>
        </p:nvSpPr>
        <p:spPr>
          <a:xfrm>
            <a:off x="390993" y="1550538"/>
            <a:ext cx="16516442" cy="880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dirty="0"/>
              <a:t>“Wil de HR manager als een volwaardige strategische partner worden gezien, dan moet hij ook zijn toegevoegde waarde kunnen bewijzen in de taal die de directie spreekt, namelijk cijfers.”</a:t>
            </a:r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7700" y="2661869"/>
            <a:ext cx="11262566" cy="1067641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7185" y="4245903"/>
            <a:ext cx="7545574" cy="364446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12593" y="4153691"/>
            <a:ext cx="6600560" cy="399486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945931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wat moeten HR-managers doen?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11</a:t>
            </a:fld>
            <a:endParaRPr lang="nl-BE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1: Introductie - AJ 2020 2021 - Prof. dr. Bart Wille</a:t>
            </a:r>
            <a:endParaRPr lang="nl-BE" noProof="0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4951" y="1210138"/>
            <a:ext cx="8289310" cy="757386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913422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wat moeten HR-managers doen?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nl-BE" sz="3500" dirty="0"/>
              <a:t>De strategische rol (Strategisch – Processen)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nl-BE" sz="3000" dirty="0"/>
              <a:t>Werken aan horizontale en verticale fit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nl-BE" sz="3000" dirty="0"/>
              <a:t>Het vertalen van de ondernemingsstrategie naar ondersteunende activiteiten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nl-BE" sz="3000" dirty="0"/>
              <a:t>Vb.: “Wij willen een innovatieve/warme/competitieve/... organisatie zijn”</a:t>
            </a:r>
          </a:p>
          <a:p>
            <a:pPr lvl="2">
              <a:buFontTx/>
              <a:buChar char="-"/>
            </a:pPr>
            <a:endParaRPr lang="nl-BE" sz="3500" dirty="0"/>
          </a:p>
          <a:p>
            <a:pPr>
              <a:buFont typeface="Wingdings" panose="05000000000000000000" pitchFamily="2" charset="2"/>
              <a:buChar char="Ø"/>
            </a:pPr>
            <a:r>
              <a:rPr lang="nl-BE" sz="3500" dirty="0"/>
              <a:t>De administratieve expert (Operationeel – Processen)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nl-BE" sz="3000" dirty="0"/>
              <a:t>Het uitbouwen van een efficiënte administratie en infrastructuur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nl-BE" sz="3000" dirty="0"/>
              <a:t>‘HR </a:t>
            </a:r>
            <a:r>
              <a:rPr lang="nl-BE" sz="3000" dirty="0" err="1"/>
              <a:t>reengineering</a:t>
            </a:r>
            <a:r>
              <a:rPr lang="nl-BE" sz="3000" dirty="0"/>
              <a:t>’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12</a:t>
            </a:fld>
            <a:endParaRPr lang="nl-BE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1: Introductie - AJ 2020 2021 - Prof. dr. Bart Wille</a:t>
            </a:r>
            <a:endParaRPr lang="nl-BE" noProof="0" dirty="0"/>
          </a:p>
        </p:txBody>
      </p:sp>
    </p:spTree>
    <p:extLst>
      <p:ext uri="{BB962C8B-B14F-4D97-AF65-F5344CB8AC3E}">
        <p14:creationId xmlns:p14="http://schemas.microsoft.com/office/powerpoint/2010/main" val="23472541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wat moeten HR-managers doen?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nl-BE" sz="3500" dirty="0"/>
              <a:t>Verdediger van de medewerker (Mensen – Operationeel)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nl-BE" sz="3000" dirty="0"/>
              <a:t>Het kapitaal moet rendabel blijven door op een actieve manier betrokkenheid en competentie te ontwikkelen</a:t>
            </a:r>
          </a:p>
          <a:p>
            <a:pPr marL="1305775" lvl="2" indent="0">
              <a:buNone/>
            </a:pPr>
            <a:endParaRPr lang="nl-BE" sz="3500" dirty="0"/>
          </a:p>
          <a:p>
            <a:pPr marL="1305775" lvl="2" indent="0">
              <a:buNone/>
            </a:pPr>
            <a:endParaRPr lang="nl-BE" sz="3500" dirty="0"/>
          </a:p>
          <a:p>
            <a:pPr>
              <a:buFont typeface="Wingdings" panose="05000000000000000000" pitchFamily="2" charset="2"/>
              <a:buChar char="Ø"/>
            </a:pPr>
            <a:r>
              <a:rPr lang="nl-BE" sz="3500" dirty="0"/>
              <a:t>Transformatie en verandering stimuleren (Mensen – Strategisch)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nl-BE" sz="3000" dirty="0"/>
              <a:t>Als ‘change agent’ het proces ontwerpen waarlangs de organisatie op een soepele manier een verandering kan ondergaan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13</a:t>
            </a:fld>
            <a:endParaRPr lang="nl-BE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1: Introductie - AJ 2020 2021 - Prof. dr. Bart Wille</a:t>
            </a:r>
            <a:endParaRPr lang="nl-BE" noProof="0" dirty="0"/>
          </a:p>
        </p:txBody>
      </p:sp>
    </p:spTree>
    <p:extLst>
      <p:ext uri="{BB962C8B-B14F-4D97-AF65-F5344CB8AC3E}">
        <p14:creationId xmlns:p14="http://schemas.microsoft.com/office/powerpoint/2010/main" val="11099132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Een definitie van HRM</a:t>
            </a: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14</a:t>
            </a:fld>
            <a:endParaRPr lang="nl-BE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1: Introductie - AJ 2020 2021 - Prof. dr. Bart Wille</a:t>
            </a:r>
            <a:endParaRPr lang="nl-BE" noProof="0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142" y="1344759"/>
            <a:ext cx="7192576" cy="360674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1244" y="4598921"/>
            <a:ext cx="7549276" cy="363982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52917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HRM-modellen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5725" indent="0">
              <a:buNone/>
            </a:pPr>
            <a:r>
              <a:rPr lang="nl-BE" sz="3500" b="1" dirty="0"/>
              <a:t>Het Michiganmodel / Matching model</a:t>
            </a:r>
          </a:p>
          <a:p>
            <a:pPr marL="85725" indent="0">
              <a:buNone/>
            </a:pPr>
            <a:endParaRPr lang="nl-BE" sz="3500" b="1" dirty="0"/>
          </a:p>
          <a:p>
            <a:pPr>
              <a:buFont typeface="Wingdings" panose="05000000000000000000" pitchFamily="2" charset="2"/>
              <a:buChar char="Ø"/>
            </a:pPr>
            <a:r>
              <a:rPr lang="nl-BE" sz="3000" dirty="0"/>
              <a:t>Bij de vormgeving van het personeelsbeleid moet je maximale afstemming op de </a:t>
            </a:r>
            <a:r>
              <a:rPr lang="nl-BE" sz="3000" dirty="0" err="1"/>
              <a:t>organsatiestrategie</a:t>
            </a:r>
            <a:r>
              <a:rPr lang="nl-BE" sz="3000" dirty="0"/>
              <a:t> nastreven.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nl-BE" sz="3000" dirty="0"/>
              <a:t>De belangrijkste systemen om die match te bereiken zijn: selectie, beoordeling, beloning en ontwikkeling.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15</a:t>
            </a:fld>
            <a:endParaRPr lang="nl-BE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1: Introductie - AJ 2020 2021 - Prof. dr. Bart Wille</a:t>
            </a:r>
            <a:endParaRPr lang="nl-BE" noProof="0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0435" y="4189313"/>
            <a:ext cx="7405914" cy="475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7177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HRM-modellen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5725" indent="0">
              <a:buNone/>
            </a:pPr>
            <a:r>
              <a:rPr lang="nl-BE" sz="3500" b="1" dirty="0"/>
              <a:t>VB.: </a:t>
            </a:r>
            <a:r>
              <a:rPr lang="nl-BE" sz="3500" dirty="0"/>
              <a:t>“Wij willen een coöperatieve organisatie zijn”</a:t>
            </a:r>
          </a:p>
          <a:p>
            <a:pPr marL="85725" indent="0">
              <a:buNone/>
            </a:pPr>
            <a:endParaRPr lang="nl-BE" sz="350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16</a:t>
            </a:fld>
            <a:endParaRPr lang="nl-BE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1: Introductie - AJ 2020 2021 - Prof. dr. Bart Wille</a:t>
            </a:r>
            <a:endParaRPr lang="nl-BE" noProof="0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5580" y="2103777"/>
            <a:ext cx="9785322" cy="6430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6522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HRM-modellen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5725" indent="0">
              <a:buNone/>
            </a:pPr>
            <a:r>
              <a:rPr lang="nl-BE" sz="3500" b="1" dirty="0"/>
              <a:t>VB.: </a:t>
            </a:r>
            <a:r>
              <a:rPr lang="nl-BE" sz="3500" dirty="0"/>
              <a:t>“Wij willen een innovatieve organisatie zijn”</a:t>
            </a:r>
          </a:p>
          <a:p>
            <a:pPr marL="85725" indent="0">
              <a:buNone/>
            </a:pPr>
            <a:endParaRPr lang="nl-BE" sz="3500" dirty="0"/>
          </a:p>
          <a:p>
            <a:pPr>
              <a:buFont typeface="Wingdings" panose="05000000000000000000" pitchFamily="2" charset="2"/>
              <a:buChar char="à"/>
            </a:pPr>
            <a:r>
              <a:rPr lang="nl-BE" sz="3000" dirty="0">
                <a:sym typeface="Wingdings" panose="05000000000000000000" pitchFamily="2" charset="2"/>
              </a:rPr>
              <a:t>Hoe kunnen we “innovatieve medewerkers” aantrekken en aanwerven?</a:t>
            </a:r>
          </a:p>
          <a:p>
            <a:pPr marL="85725" indent="0">
              <a:buNone/>
            </a:pPr>
            <a:endParaRPr lang="nl-BE" sz="3000" dirty="0">
              <a:sym typeface="Wingdings" panose="05000000000000000000" pitchFamily="2" charset="2"/>
            </a:endParaRPr>
          </a:p>
          <a:p>
            <a:pPr>
              <a:buFont typeface="Wingdings" panose="05000000000000000000" pitchFamily="2" charset="2"/>
              <a:buChar char="à"/>
            </a:pPr>
            <a:r>
              <a:rPr lang="nl-BE" sz="3000" dirty="0">
                <a:sym typeface="Wingdings" panose="05000000000000000000" pitchFamily="2" charset="2"/>
              </a:rPr>
              <a:t>Hoe kunnen we “innovatief werkgedrag” beoordelen?</a:t>
            </a:r>
            <a:r>
              <a:rPr lang="nl-BE" sz="3000" dirty="0"/>
              <a:t> </a:t>
            </a:r>
          </a:p>
          <a:p>
            <a:pPr>
              <a:buFont typeface="Wingdings" panose="05000000000000000000" pitchFamily="2" charset="2"/>
              <a:buChar char="à"/>
            </a:pPr>
            <a:endParaRPr lang="nl-BE" sz="3000" dirty="0"/>
          </a:p>
          <a:p>
            <a:pPr>
              <a:buFont typeface="Wingdings" panose="05000000000000000000" pitchFamily="2" charset="2"/>
              <a:buChar char="à"/>
            </a:pPr>
            <a:r>
              <a:rPr lang="nl-BE" sz="3000" dirty="0"/>
              <a:t>Hoe kunnen we “innovatief werkgedrag” belonen?</a:t>
            </a:r>
          </a:p>
          <a:p>
            <a:pPr>
              <a:buFont typeface="Wingdings" panose="05000000000000000000" pitchFamily="2" charset="2"/>
              <a:buChar char="à"/>
            </a:pPr>
            <a:endParaRPr lang="nl-BE" sz="3000" dirty="0"/>
          </a:p>
          <a:p>
            <a:pPr>
              <a:buFont typeface="Wingdings" panose="05000000000000000000" pitchFamily="2" charset="2"/>
              <a:buChar char="à"/>
            </a:pPr>
            <a:r>
              <a:rPr lang="nl-BE" sz="3000" dirty="0"/>
              <a:t>Hoe kunnen we innovatie ontwikkelen?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17</a:t>
            </a:fld>
            <a:endParaRPr lang="nl-BE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1: Introductie - AJ 2020 2021 - Prof. dr. Bart Wille</a:t>
            </a:r>
            <a:endParaRPr lang="nl-BE" noProof="0" dirty="0"/>
          </a:p>
        </p:txBody>
      </p:sp>
      <p:sp>
        <p:nvSpPr>
          <p:cNvPr id="7" name="Pijl-rechts 6"/>
          <p:cNvSpPr/>
          <p:nvPr/>
        </p:nvSpPr>
        <p:spPr>
          <a:xfrm>
            <a:off x="830118" y="6945548"/>
            <a:ext cx="1232146" cy="652985"/>
          </a:xfrm>
          <a:prstGeom prst="rightArrow">
            <a:avLst/>
          </a:prstGeom>
          <a:solidFill>
            <a:schemeClr val="tx2"/>
          </a:solidFill>
          <a:ln w="31750">
            <a:solidFill>
              <a:srgbClr val="1E64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8" name="Tekstvak 7"/>
          <p:cNvSpPr txBox="1"/>
          <p:nvPr/>
        </p:nvSpPr>
        <p:spPr>
          <a:xfrm>
            <a:off x="2431915" y="7016232"/>
            <a:ext cx="7676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3000" dirty="0"/>
              <a:t>Vereist kennis van (organisatie)psychologie!</a:t>
            </a:r>
          </a:p>
        </p:txBody>
      </p:sp>
    </p:spTree>
    <p:extLst>
      <p:ext uri="{BB962C8B-B14F-4D97-AF65-F5344CB8AC3E}">
        <p14:creationId xmlns:p14="http://schemas.microsoft.com/office/powerpoint/2010/main" val="26839530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wetenschappelijk bewijsmateriaal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nl-BE" sz="3500" dirty="0"/>
              <a:t>Levert HRM een significant competitief voordeel op?</a:t>
            </a:r>
          </a:p>
          <a:p>
            <a:pPr>
              <a:buFont typeface="Wingdings" panose="05000000000000000000" pitchFamily="2" charset="2"/>
              <a:buChar char="Ø"/>
            </a:pPr>
            <a:endParaRPr lang="nl-BE" sz="3500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nl-BE" sz="3000" dirty="0"/>
              <a:t>Investering in HRM-activiteiten</a:t>
            </a:r>
          </a:p>
          <a:p>
            <a:pPr marL="719138" lvl="1" indent="0">
              <a:buNone/>
            </a:pPr>
            <a:r>
              <a:rPr lang="nl-BE" sz="3000" dirty="0"/>
              <a:t>    (</a:t>
            </a:r>
            <a:r>
              <a:rPr lang="nl-BE" sz="3000" b="1" dirty="0"/>
              <a:t>“High Performance </a:t>
            </a:r>
            <a:r>
              <a:rPr lang="nl-BE" sz="3000" b="1" dirty="0" err="1"/>
              <a:t>Work</a:t>
            </a:r>
            <a:r>
              <a:rPr lang="nl-BE" sz="3000" b="1" dirty="0"/>
              <a:t> </a:t>
            </a:r>
            <a:r>
              <a:rPr lang="nl-BE" sz="3000" b="1" dirty="0" err="1"/>
              <a:t>Practices</a:t>
            </a:r>
            <a:r>
              <a:rPr lang="nl-BE" sz="3000" b="1" dirty="0"/>
              <a:t>”</a:t>
            </a:r>
            <a:r>
              <a:rPr lang="nl-BE" sz="3000" dirty="0"/>
              <a:t>) </a:t>
            </a:r>
          </a:p>
          <a:p>
            <a:pPr lvl="2">
              <a:buFontTx/>
              <a:buChar char="-"/>
            </a:pPr>
            <a:r>
              <a:rPr lang="nl-BE" sz="3000" dirty="0"/>
              <a:t>Rekrutering en selectie</a:t>
            </a:r>
          </a:p>
          <a:p>
            <a:pPr lvl="2">
              <a:buFontTx/>
              <a:buChar char="-"/>
            </a:pPr>
            <a:r>
              <a:rPr lang="nl-BE" sz="3000" dirty="0"/>
              <a:t>Training</a:t>
            </a:r>
          </a:p>
          <a:p>
            <a:pPr lvl="2">
              <a:buFontTx/>
              <a:buChar char="-"/>
            </a:pPr>
            <a:r>
              <a:rPr lang="nl-BE" sz="3000" dirty="0"/>
              <a:t>Prestatiebeoordeling</a:t>
            </a:r>
          </a:p>
          <a:p>
            <a:pPr lvl="2">
              <a:buFontTx/>
              <a:buChar char="-"/>
            </a:pPr>
            <a:r>
              <a:rPr lang="nl-BE" sz="3000" dirty="0"/>
              <a:t>Prestatiebeloning</a:t>
            </a:r>
          </a:p>
          <a:p>
            <a:pPr lvl="2">
              <a:buFontTx/>
              <a:buChar char="-"/>
            </a:pPr>
            <a:r>
              <a:rPr lang="nl-BE" sz="3000" dirty="0"/>
              <a:t>Job design</a:t>
            </a:r>
          </a:p>
          <a:p>
            <a:pPr lvl="2">
              <a:buFontTx/>
              <a:buChar char="-"/>
            </a:pPr>
            <a:r>
              <a:rPr lang="nl-BE" sz="3000" dirty="0"/>
              <a:t>Participatie</a:t>
            </a:r>
          </a:p>
          <a:p>
            <a:pPr lvl="2">
              <a:buFontTx/>
              <a:buChar char="-"/>
            </a:pPr>
            <a:r>
              <a:rPr lang="nl-BE" sz="3000" dirty="0"/>
              <a:t>...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nl-BE" sz="3000" dirty="0"/>
              <a:t>968 bedrijven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nl-BE" sz="3000" dirty="0"/>
              <a:t>Effect op verloop, financiële prestaties,...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18</a:t>
            </a:fld>
            <a:endParaRPr lang="nl-BE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1: Introductie - AJ 2020 2021 - Prof. dr. Bart Wille</a:t>
            </a:r>
            <a:endParaRPr lang="nl-BE" noProof="0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2466" y="1879274"/>
            <a:ext cx="7076581" cy="6895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5773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wetenschappelijk bewijsmateriaal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nl-BE" sz="3200" dirty="0"/>
              <a:t>Levert HRM een significant competitief voordeel op?</a:t>
            </a:r>
          </a:p>
          <a:p>
            <a:pPr marL="85725" indent="0">
              <a:buNone/>
            </a:pPr>
            <a:endParaRPr lang="nl-BE" sz="320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19</a:t>
            </a:fld>
            <a:endParaRPr lang="nl-BE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1: Introductie - AJ 2020 2021 - Prof. dr. Bart Wille</a:t>
            </a:r>
            <a:endParaRPr lang="nl-BE" noProof="0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4200" y="2103777"/>
            <a:ext cx="7270430" cy="6523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973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historische schets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5725" indent="0">
              <a:buNone/>
            </a:pPr>
            <a:r>
              <a:rPr lang="nl-BE" sz="3500" dirty="0"/>
              <a:t>De industriële revolutie (19</a:t>
            </a:r>
            <a:r>
              <a:rPr lang="nl-BE" sz="3500" baseline="30000" dirty="0"/>
              <a:t>e</a:t>
            </a:r>
            <a:r>
              <a:rPr lang="nl-BE" sz="3500" dirty="0"/>
              <a:t> – begin 20</a:t>
            </a:r>
            <a:r>
              <a:rPr lang="nl-BE" sz="3500" baseline="30000" dirty="0"/>
              <a:t>ste</a:t>
            </a:r>
            <a:r>
              <a:rPr lang="nl-BE" sz="3500" dirty="0"/>
              <a:t> eeuw)</a:t>
            </a:r>
          </a:p>
          <a:p>
            <a:pPr>
              <a:buFont typeface="Wingdings" panose="05000000000000000000" pitchFamily="2" charset="2"/>
              <a:buChar char="Ø"/>
            </a:pPr>
            <a:endParaRPr lang="nl-BE" sz="350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2</a:t>
            </a:fld>
            <a:endParaRPr lang="nl-BE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1: Introductie - AJ 2020 2021 - Prof. dr. Bart Wille</a:t>
            </a:r>
            <a:endParaRPr lang="nl-BE" noProof="0" dirty="0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254" y="2397394"/>
            <a:ext cx="7999039" cy="5999280"/>
          </a:xfrm>
          <a:prstGeom prst="rect">
            <a:avLst/>
          </a:prstGeom>
        </p:spPr>
      </p:pic>
      <p:sp>
        <p:nvSpPr>
          <p:cNvPr id="9" name="Tekstvak 8"/>
          <p:cNvSpPr txBox="1"/>
          <p:nvPr/>
        </p:nvSpPr>
        <p:spPr>
          <a:xfrm>
            <a:off x="830118" y="2761129"/>
            <a:ext cx="6503703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2500" dirty="0"/>
              <a:t>Eerstelijnsopzichters werden bevoegd over:</a:t>
            </a:r>
          </a:p>
          <a:p>
            <a:pPr marL="342900" indent="-342900">
              <a:lnSpc>
                <a:spcPct val="120000"/>
              </a:lnSpc>
              <a:buFontTx/>
              <a:buChar char="-"/>
            </a:pPr>
            <a:r>
              <a:rPr lang="nl-BE" sz="2500" dirty="0"/>
              <a:t>werving</a:t>
            </a:r>
          </a:p>
          <a:p>
            <a:pPr marL="342900" indent="-342900">
              <a:lnSpc>
                <a:spcPct val="120000"/>
              </a:lnSpc>
              <a:buFontTx/>
              <a:buChar char="-"/>
            </a:pPr>
            <a:r>
              <a:rPr lang="nl-BE" sz="2500" dirty="0"/>
              <a:t>tewerkstelling</a:t>
            </a:r>
          </a:p>
          <a:p>
            <a:pPr marL="342900" indent="-342900">
              <a:lnSpc>
                <a:spcPct val="120000"/>
              </a:lnSpc>
              <a:buFontTx/>
              <a:buChar char="-"/>
            </a:pPr>
            <a:r>
              <a:rPr lang="nl-BE" sz="2500" dirty="0"/>
              <a:t>training</a:t>
            </a:r>
          </a:p>
          <a:p>
            <a:pPr marL="342900" indent="-342900">
              <a:lnSpc>
                <a:spcPct val="120000"/>
              </a:lnSpc>
              <a:buFontTx/>
              <a:buChar char="-"/>
            </a:pPr>
            <a:r>
              <a:rPr lang="nl-BE" sz="2500" dirty="0"/>
              <a:t>salaris</a:t>
            </a:r>
          </a:p>
          <a:p>
            <a:pPr marL="342900" indent="-342900">
              <a:lnSpc>
                <a:spcPct val="120000"/>
              </a:lnSpc>
              <a:buFontTx/>
              <a:buChar char="-"/>
            </a:pPr>
            <a:r>
              <a:rPr lang="nl-BE" sz="2500" dirty="0"/>
              <a:t>klachtenbehandeling</a:t>
            </a:r>
          </a:p>
          <a:p>
            <a:pPr marL="342900" indent="-342900">
              <a:lnSpc>
                <a:spcPct val="120000"/>
              </a:lnSpc>
              <a:buFontTx/>
              <a:buChar char="-"/>
            </a:pPr>
            <a:r>
              <a:rPr lang="nl-BE" sz="2500" dirty="0"/>
              <a:t>ontslag</a:t>
            </a:r>
          </a:p>
          <a:p>
            <a:pPr marL="342900" indent="-342900">
              <a:lnSpc>
                <a:spcPct val="120000"/>
              </a:lnSpc>
              <a:buFontTx/>
              <a:buChar char="-"/>
            </a:pPr>
            <a:endParaRPr lang="nl-BE" sz="2500" dirty="0"/>
          </a:p>
          <a:p>
            <a:pPr>
              <a:lnSpc>
                <a:spcPct val="120000"/>
              </a:lnSpc>
            </a:pPr>
            <a:r>
              <a:rPr lang="nl-BE" sz="2500" dirty="0"/>
              <a:t>Uitwassingen bij opzichters die aan niemand</a:t>
            </a:r>
          </a:p>
          <a:p>
            <a:pPr>
              <a:lnSpc>
                <a:spcPct val="120000"/>
              </a:lnSpc>
            </a:pPr>
            <a:r>
              <a:rPr lang="nl-BE" sz="2500" dirty="0"/>
              <a:t>verantwoording moeten afleggen.</a:t>
            </a:r>
          </a:p>
        </p:txBody>
      </p:sp>
    </p:spTree>
    <p:extLst>
      <p:ext uri="{BB962C8B-B14F-4D97-AF65-F5344CB8AC3E}">
        <p14:creationId xmlns:p14="http://schemas.microsoft.com/office/powerpoint/2010/main" val="760338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wetenschappelijk bewijsmateriaal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nl-BE" sz="3200" dirty="0"/>
              <a:t>Levert HRM een significant competitief voordeel op?</a:t>
            </a:r>
          </a:p>
          <a:p>
            <a:pPr marL="85725" indent="0">
              <a:buNone/>
            </a:pPr>
            <a:endParaRPr lang="nl-BE" sz="320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20</a:t>
            </a:fld>
            <a:endParaRPr lang="nl-BE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1: Introductie - AJ 2020 2021 - Prof. dr. Bart Wille</a:t>
            </a:r>
            <a:endParaRPr lang="nl-BE" noProof="0" dirty="0"/>
          </a:p>
        </p:txBody>
      </p:sp>
      <p:sp>
        <p:nvSpPr>
          <p:cNvPr id="6" name="Tekstvak 5"/>
          <p:cNvSpPr txBox="1"/>
          <p:nvPr/>
        </p:nvSpPr>
        <p:spPr>
          <a:xfrm>
            <a:off x="12821056" y="1718444"/>
            <a:ext cx="3057247" cy="6792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3500" b="1" dirty="0" err="1"/>
              <a:t>Huselid</a:t>
            </a:r>
            <a:r>
              <a:rPr lang="nl-BE" sz="3500" b="1" dirty="0"/>
              <a:t>, 1995</a:t>
            </a:r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1190" y="1947248"/>
            <a:ext cx="6131004" cy="700145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712908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wetenschappelijk bewijsmateriaal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nl-BE" sz="3200" dirty="0"/>
              <a:t>Levert HRM een significant competitief voordeel op?</a:t>
            </a:r>
          </a:p>
          <a:p>
            <a:pPr marL="85725" indent="0">
              <a:buNone/>
            </a:pPr>
            <a:endParaRPr lang="nl-BE" sz="320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21</a:t>
            </a:fld>
            <a:endParaRPr lang="nl-BE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1: Introductie - AJ 2020 2021 - Prof. dr. Bart Wille</a:t>
            </a:r>
            <a:endParaRPr lang="nl-BE" noProof="0" dirty="0"/>
          </a:p>
        </p:txBody>
      </p:sp>
      <p:sp>
        <p:nvSpPr>
          <p:cNvPr id="7" name="Ovaal bijschrift 6"/>
          <p:cNvSpPr/>
          <p:nvPr/>
        </p:nvSpPr>
        <p:spPr>
          <a:xfrm>
            <a:off x="13465795" y="999718"/>
            <a:ext cx="3696511" cy="1964988"/>
          </a:xfrm>
          <a:prstGeom prst="wedgeEllipseCallout">
            <a:avLst/>
          </a:prstGeom>
          <a:noFill/>
          <a:ln w="31750">
            <a:solidFill>
              <a:srgbClr val="1E64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tx1"/>
                </a:solidFill>
              </a:rPr>
              <a:t>Werkt het niet andersom?</a:t>
            </a: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/>
          <a:srcRect b="28873"/>
          <a:stretch/>
        </p:blipFill>
        <p:spPr>
          <a:xfrm>
            <a:off x="835805" y="2214878"/>
            <a:ext cx="7082510" cy="584052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56646" y="3416126"/>
            <a:ext cx="8337178" cy="523816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988191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wetenschappelijk bewijsmateriaal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nl-BE" sz="3200" dirty="0"/>
              <a:t>Levert HRM een significant competitief voordeel op?</a:t>
            </a:r>
          </a:p>
          <a:p>
            <a:pPr marL="85725" indent="0">
              <a:buNone/>
            </a:pPr>
            <a:endParaRPr lang="nl-BE" sz="320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22</a:t>
            </a:fld>
            <a:endParaRPr lang="nl-BE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1: Introductie - AJ 2020 2021 - Prof. dr. Bart Wille</a:t>
            </a:r>
            <a:endParaRPr lang="nl-BE" noProof="0" dirty="0"/>
          </a:p>
        </p:txBody>
      </p:sp>
      <p:sp>
        <p:nvSpPr>
          <p:cNvPr id="7" name="Ovaal bijschrift 6"/>
          <p:cNvSpPr/>
          <p:nvPr/>
        </p:nvSpPr>
        <p:spPr>
          <a:xfrm>
            <a:off x="13465795" y="999718"/>
            <a:ext cx="3696511" cy="1964988"/>
          </a:xfrm>
          <a:prstGeom prst="wedgeEllipseCallout">
            <a:avLst/>
          </a:prstGeom>
          <a:noFill/>
          <a:ln w="31750">
            <a:solidFill>
              <a:srgbClr val="1E64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tx1"/>
                </a:solidFill>
              </a:rPr>
              <a:t>Werkt het niet andersom?</a:t>
            </a:r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118" y="2477758"/>
            <a:ext cx="7866410" cy="318936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5020" y="4955309"/>
            <a:ext cx="8430440" cy="399040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291042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wetenschappelijk bewijsmateriaal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nl-BE" sz="3200" dirty="0"/>
              <a:t>Hoe levert HRM een significant competitief voordeel op? (Black box – kritiek)</a:t>
            </a:r>
          </a:p>
          <a:p>
            <a:pPr marL="85725" indent="0">
              <a:buNone/>
            </a:pPr>
            <a:endParaRPr lang="nl-BE" sz="3200" dirty="0"/>
          </a:p>
          <a:p>
            <a:pPr marL="85725" indent="0">
              <a:buNone/>
            </a:pPr>
            <a:endParaRPr lang="nl-BE" sz="320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23</a:t>
            </a:fld>
            <a:endParaRPr lang="nl-BE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1: Introductie - AJ 2020 2021 - Prof. dr. Bart Wille</a:t>
            </a:r>
            <a:endParaRPr lang="nl-BE" noProof="0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3217" y="1967589"/>
            <a:ext cx="6332437" cy="665111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Tekstvak 6"/>
          <p:cNvSpPr txBox="1"/>
          <p:nvPr/>
        </p:nvSpPr>
        <p:spPr>
          <a:xfrm>
            <a:off x="8902624" y="3879586"/>
            <a:ext cx="7609776" cy="13255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BE" sz="2500" dirty="0"/>
              <a:t>“</a:t>
            </a:r>
            <a:r>
              <a:rPr lang="nl-BE" sz="3500" i="1" dirty="0"/>
              <a:t>Net zoals machines, kunnen we toch</a:t>
            </a:r>
          </a:p>
          <a:p>
            <a:pPr algn="ctr">
              <a:lnSpc>
                <a:spcPct val="120000"/>
              </a:lnSpc>
            </a:pPr>
            <a:r>
              <a:rPr lang="nl-BE" sz="3500" i="1" dirty="0"/>
              <a:t>ook “mensen” vervangen?” </a:t>
            </a:r>
          </a:p>
        </p:txBody>
      </p:sp>
    </p:spTree>
    <p:extLst>
      <p:ext uri="{BB962C8B-B14F-4D97-AF65-F5344CB8AC3E}">
        <p14:creationId xmlns:p14="http://schemas.microsoft.com/office/powerpoint/2010/main" val="151189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trends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5725" indent="0">
              <a:buNone/>
            </a:pPr>
            <a:r>
              <a:rPr lang="nl-BE" sz="3500" dirty="0"/>
              <a:t>Zie ook ‘Recente Trends in HRM’ (RTHRM; Prof. Eva </a:t>
            </a:r>
            <a:r>
              <a:rPr lang="nl-BE" sz="3500" dirty="0" err="1"/>
              <a:t>Derous</a:t>
            </a:r>
            <a:r>
              <a:rPr lang="nl-BE" sz="3500" dirty="0"/>
              <a:t>)</a:t>
            </a:r>
            <a:endParaRPr lang="nl-BE" sz="3000" dirty="0"/>
          </a:p>
          <a:p>
            <a:pPr marL="1305775" lvl="2" indent="0">
              <a:buNone/>
            </a:pPr>
            <a:endParaRPr lang="nl-BE" sz="3500" dirty="0"/>
          </a:p>
          <a:p>
            <a:pPr>
              <a:buFont typeface="Wingdings" panose="05000000000000000000" pitchFamily="2" charset="2"/>
              <a:buChar char="Ø"/>
            </a:pPr>
            <a:r>
              <a:rPr lang="nl-BE" sz="3500" dirty="0" err="1"/>
              <a:t>Evidence-based</a:t>
            </a:r>
            <a:r>
              <a:rPr lang="nl-BE" sz="3500" dirty="0"/>
              <a:t> HRM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nl-BE" sz="3000" dirty="0"/>
              <a:t>Principes afleiden uit het best beschikbare wetenschappelijk onderzoek in een specifiek domein, waarna je die principes toepast in de praktijk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nl-BE" sz="3000" dirty="0"/>
              <a:t>Dit handboek!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24</a:t>
            </a:fld>
            <a:endParaRPr lang="nl-BE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1: Introductie - AJ 2020 2021 - Prof. dr. Bart Wille</a:t>
            </a:r>
            <a:endParaRPr lang="nl-BE" noProof="0" dirty="0"/>
          </a:p>
        </p:txBody>
      </p:sp>
    </p:spTree>
    <p:extLst>
      <p:ext uri="{BB962C8B-B14F-4D97-AF65-F5344CB8AC3E}">
        <p14:creationId xmlns:p14="http://schemas.microsoft.com/office/powerpoint/2010/main" val="9279948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trends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5725" indent="0">
              <a:buNone/>
            </a:pPr>
            <a:r>
              <a:rPr lang="nl-BE" sz="3500" dirty="0"/>
              <a:t>Zie ook ‘Recente Trends in HRM’ (RTHRM; Prof. Eva </a:t>
            </a:r>
            <a:r>
              <a:rPr lang="nl-BE" sz="3500" dirty="0" err="1"/>
              <a:t>Derous</a:t>
            </a:r>
            <a:r>
              <a:rPr lang="nl-BE" sz="3500" dirty="0"/>
              <a:t>)</a:t>
            </a:r>
            <a:endParaRPr lang="nl-BE" sz="3000" dirty="0"/>
          </a:p>
          <a:p>
            <a:pPr marL="1305775" lvl="2" indent="0">
              <a:buNone/>
            </a:pPr>
            <a:endParaRPr lang="nl-BE" sz="3500" dirty="0"/>
          </a:p>
          <a:p>
            <a:pPr>
              <a:buFont typeface="Wingdings" panose="05000000000000000000" pitchFamily="2" charset="2"/>
              <a:buChar char="Ø"/>
            </a:pPr>
            <a:r>
              <a:rPr lang="nl-BE" sz="3500" dirty="0"/>
              <a:t>Big data en HRM</a:t>
            </a:r>
          </a:p>
          <a:p>
            <a:pPr marL="719138" lvl="1" indent="0">
              <a:buNone/>
            </a:pPr>
            <a:endParaRPr lang="nl-BE" sz="300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25</a:t>
            </a:fld>
            <a:endParaRPr lang="nl-BE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1: Introductie - AJ 2020 2021 - Prof. dr. Bart Wille</a:t>
            </a:r>
            <a:endParaRPr lang="nl-BE" noProof="0" dirty="0"/>
          </a:p>
        </p:txBody>
      </p:sp>
    </p:spTree>
    <p:extLst>
      <p:ext uri="{BB962C8B-B14F-4D97-AF65-F5344CB8AC3E}">
        <p14:creationId xmlns:p14="http://schemas.microsoft.com/office/powerpoint/2010/main" val="24535511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trends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5725" indent="0">
              <a:buNone/>
            </a:pPr>
            <a:r>
              <a:rPr lang="nl-BE" sz="3500" dirty="0"/>
              <a:t>Zie ook ‘Recente Trends in HRM’ (RTHRM; Prof. Eva </a:t>
            </a:r>
            <a:r>
              <a:rPr lang="nl-BE" sz="3500" dirty="0" err="1"/>
              <a:t>Derous</a:t>
            </a:r>
            <a:r>
              <a:rPr lang="nl-BE" sz="3500" dirty="0"/>
              <a:t>)</a:t>
            </a:r>
            <a:endParaRPr lang="nl-BE" sz="3000" dirty="0"/>
          </a:p>
          <a:p>
            <a:pPr marL="1305775" lvl="2" indent="0">
              <a:buNone/>
            </a:pPr>
            <a:endParaRPr lang="nl-BE" sz="3500" dirty="0"/>
          </a:p>
          <a:p>
            <a:pPr>
              <a:buFont typeface="Wingdings" panose="05000000000000000000" pitchFamily="2" charset="2"/>
              <a:buChar char="Ø"/>
            </a:pPr>
            <a:r>
              <a:rPr lang="nl-BE" sz="3500" dirty="0"/>
              <a:t>Duurzaam HRM: van ‘wat moeten mensen’ naar ‘wat kunnen mensen’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nl-BE" sz="3500" dirty="0"/>
              <a:t>Zie voorbeelden van duurzame HRM praktijken doorheen verschillende hoofdstukken</a:t>
            </a:r>
          </a:p>
          <a:p>
            <a:pPr marL="719138" lvl="1" indent="0">
              <a:buNone/>
            </a:pPr>
            <a:endParaRPr lang="nl-BE" sz="300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26</a:t>
            </a:fld>
            <a:endParaRPr lang="nl-BE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1: Introductie - AJ 2020 2021 - Prof. dr. Bart Wille</a:t>
            </a:r>
            <a:endParaRPr lang="nl-BE" noProof="0" dirty="0"/>
          </a:p>
        </p:txBody>
      </p:sp>
    </p:spTree>
    <p:extLst>
      <p:ext uri="{BB962C8B-B14F-4D97-AF65-F5344CB8AC3E}">
        <p14:creationId xmlns:p14="http://schemas.microsoft.com/office/powerpoint/2010/main" val="37419510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historische schets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5725" indent="0">
              <a:buNone/>
            </a:pPr>
            <a:r>
              <a:rPr lang="nl-BE" sz="3500" dirty="0" err="1"/>
              <a:t>Scientific</a:t>
            </a:r>
            <a:r>
              <a:rPr lang="nl-BE" sz="3500" dirty="0"/>
              <a:t> Management (Frederick Taylor): 4 principes:</a:t>
            </a:r>
          </a:p>
          <a:p>
            <a:pPr marL="85725" indent="0">
              <a:buNone/>
            </a:pPr>
            <a:endParaRPr lang="nl-BE" sz="3500" dirty="0"/>
          </a:p>
          <a:p>
            <a:pPr>
              <a:buFontTx/>
              <a:buChar char="-"/>
            </a:pPr>
            <a:r>
              <a:rPr lang="nl-BE" sz="3500" dirty="0"/>
              <a:t>Verticale arbeidsdeling</a:t>
            </a:r>
          </a:p>
          <a:p>
            <a:pPr>
              <a:buFontTx/>
              <a:buChar char="-"/>
            </a:pPr>
            <a:r>
              <a:rPr lang="nl-BE" sz="3500" dirty="0"/>
              <a:t>Horizontale arbeidsdeling</a:t>
            </a:r>
          </a:p>
          <a:p>
            <a:pPr>
              <a:buFontTx/>
              <a:buChar char="-"/>
            </a:pPr>
            <a:r>
              <a:rPr lang="nl-BE" sz="3500" dirty="0"/>
              <a:t>Tijd- en bewegingsstudies</a:t>
            </a:r>
          </a:p>
          <a:p>
            <a:pPr>
              <a:buFontTx/>
              <a:buChar char="-"/>
            </a:pPr>
            <a:r>
              <a:rPr lang="nl-BE" sz="3500" dirty="0"/>
              <a:t>Prestatieloon</a:t>
            </a:r>
          </a:p>
          <a:p>
            <a:pPr marL="85725" indent="0">
              <a:buNone/>
            </a:pPr>
            <a:endParaRPr lang="nl-BE" sz="3500" dirty="0"/>
          </a:p>
          <a:p>
            <a:pPr>
              <a:buFont typeface="Wingdings" panose="05000000000000000000" pitchFamily="2" charset="2"/>
              <a:buChar char="Ø"/>
            </a:pPr>
            <a:endParaRPr lang="nl-BE" sz="350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3</a:t>
            </a:fld>
            <a:endParaRPr lang="nl-BE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1: Introductie - AJ 2020 2021 - Prof. dr. Bart Wille</a:t>
            </a:r>
            <a:endParaRPr lang="nl-BE" noProof="0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32760" y="2103777"/>
            <a:ext cx="3207510" cy="429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660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historische schets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5725" indent="0">
              <a:buNone/>
            </a:pPr>
            <a:r>
              <a:rPr lang="nl-BE" sz="3500" dirty="0"/>
              <a:t>Human Relations</a:t>
            </a:r>
          </a:p>
          <a:p>
            <a:pPr>
              <a:buFont typeface="Wingdings" panose="05000000000000000000" pitchFamily="2" charset="2"/>
              <a:buChar char="Ø"/>
            </a:pPr>
            <a:endParaRPr lang="nl-BE" sz="350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4</a:t>
            </a:fld>
            <a:endParaRPr lang="nl-BE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1: Introductie - AJ 2020 2021 - Prof. dr. Bart Wille</a:t>
            </a:r>
            <a:endParaRPr lang="nl-BE" noProof="0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3863" y="2821172"/>
            <a:ext cx="6758922" cy="5069192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8599" y="2821172"/>
            <a:ext cx="2155241" cy="5036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6666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historische schets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5725" indent="0">
              <a:buNone/>
            </a:pPr>
            <a:r>
              <a:rPr lang="nl-BE" sz="3500" dirty="0"/>
              <a:t>Industrial </a:t>
            </a:r>
            <a:r>
              <a:rPr lang="nl-BE" sz="3500" dirty="0" err="1"/>
              <a:t>psychology</a:t>
            </a:r>
            <a:endParaRPr lang="nl-BE" sz="3500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nl-BE" sz="3500" dirty="0"/>
              <a:t>meer aandacht voor (de studie van) de werknemer zelf</a:t>
            </a:r>
          </a:p>
          <a:p>
            <a:pPr>
              <a:buFont typeface="Wingdings" panose="05000000000000000000" pitchFamily="2" charset="2"/>
              <a:buChar char="Ø"/>
            </a:pPr>
            <a:endParaRPr lang="nl-BE" sz="350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5</a:t>
            </a:fld>
            <a:endParaRPr lang="nl-BE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1: Introductie - AJ 2020 2021 - Prof. dr. Bart Wille</a:t>
            </a:r>
            <a:endParaRPr lang="nl-BE" noProof="0" dirty="0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0139" y="2871619"/>
            <a:ext cx="2752904" cy="4176281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861" y="7370563"/>
            <a:ext cx="7036548" cy="627355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78892" y="2997612"/>
            <a:ext cx="3037716" cy="4050288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10987018" y="7184004"/>
            <a:ext cx="2040943" cy="5953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BE" sz="3000" dirty="0"/>
              <a:t>sinds 1917</a:t>
            </a:r>
          </a:p>
        </p:txBody>
      </p:sp>
    </p:spTree>
    <p:extLst>
      <p:ext uri="{BB962C8B-B14F-4D97-AF65-F5344CB8AC3E}">
        <p14:creationId xmlns:p14="http://schemas.microsoft.com/office/powerpoint/2010/main" val="2051052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historische schets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5725" indent="0">
              <a:buNone/>
            </a:pPr>
            <a:r>
              <a:rPr lang="nl-BE" sz="3500" dirty="0"/>
              <a:t>WO I en WO II</a:t>
            </a:r>
          </a:p>
          <a:p>
            <a:pPr marL="719138" lvl="1" indent="0">
              <a:buNone/>
            </a:pPr>
            <a:endParaRPr lang="nl-BE" sz="3500" dirty="0"/>
          </a:p>
          <a:p>
            <a:pPr>
              <a:buFont typeface="Wingdings" panose="05000000000000000000" pitchFamily="2" charset="2"/>
              <a:buChar char="Ø"/>
            </a:pPr>
            <a:endParaRPr lang="nl-BE" sz="350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6</a:t>
            </a:fld>
            <a:endParaRPr lang="nl-BE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1: Introductie - AJ 2020 2021 - Prof. dr. Bart Wille</a:t>
            </a:r>
            <a:endParaRPr lang="nl-BE" noProof="0" dirty="0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990" y="2456329"/>
            <a:ext cx="6334246" cy="4879321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6747" y="1194364"/>
            <a:ext cx="4888466" cy="7104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4867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historische schets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5725" indent="0">
              <a:buNone/>
            </a:pPr>
            <a:r>
              <a:rPr lang="nl-BE" sz="3500" dirty="0"/>
              <a:t>WO I en WO II</a:t>
            </a:r>
          </a:p>
          <a:p>
            <a:pPr marL="719138" lvl="1" indent="0">
              <a:buNone/>
            </a:pPr>
            <a:endParaRPr lang="nl-BE" sz="3500" dirty="0"/>
          </a:p>
          <a:p>
            <a:pPr>
              <a:buFont typeface="Wingdings" panose="05000000000000000000" pitchFamily="2" charset="2"/>
              <a:buChar char="Ø"/>
            </a:pPr>
            <a:endParaRPr lang="nl-BE" sz="350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7</a:t>
            </a:fld>
            <a:endParaRPr lang="nl-BE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1: Introductie - AJ 2020 2021 - Prof. dr. Bart Wille</a:t>
            </a:r>
            <a:endParaRPr lang="nl-BE" noProof="0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8896" y="1815915"/>
            <a:ext cx="10042680" cy="6909567"/>
          </a:xfrm>
          <a:prstGeom prst="rect">
            <a:avLst/>
          </a:prstGeom>
        </p:spPr>
      </p:pic>
      <p:sp>
        <p:nvSpPr>
          <p:cNvPr id="7" name="Rechthoek 6"/>
          <p:cNvSpPr/>
          <p:nvPr/>
        </p:nvSpPr>
        <p:spPr>
          <a:xfrm>
            <a:off x="12118446" y="2103777"/>
            <a:ext cx="4878636" cy="3243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Soldiers take a psychological test (the exact type of examination is unclear) in Camp Lee in Virginia in November 1917, the year the United States entered World War I and Woodworth first developed his test. (National Archives)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6329759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historische schets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5725" indent="0">
              <a:buNone/>
            </a:pPr>
            <a:r>
              <a:rPr lang="nl-BE" sz="3500" dirty="0"/>
              <a:t>Personeelsbeleid 1945-1970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nl-BE" sz="3000" dirty="0"/>
              <a:t>In grote ondernemingen wordt een aparte personeelsdienst een vast gegeven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nl-BE" sz="3000" dirty="0"/>
              <a:t>Weinig cohesie tussen verschillende activiteiten; weinig integratie; geen overkoepelend doel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nl-BE" sz="3000" dirty="0"/>
              <a:t>Eind jaren ‘60: Revisionisme: initiatieven gericht op het vergroten van betrokkenheid en participatie van werknemers</a:t>
            </a:r>
          </a:p>
          <a:p>
            <a:pPr marL="85725" indent="0">
              <a:buNone/>
            </a:pPr>
            <a:r>
              <a:rPr lang="nl-BE" sz="3500" dirty="0"/>
              <a:t>Van personeelsbeleid naar (strategisch) HRM </a:t>
            </a:r>
          </a:p>
          <a:p>
            <a:pPr>
              <a:buFont typeface="Wingdings" panose="05000000000000000000" pitchFamily="2" charset="2"/>
              <a:buChar char="Ø"/>
            </a:pPr>
            <a:endParaRPr lang="nl-BE" sz="350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8</a:t>
            </a:fld>
            <a:endParaRPr lang="nl-BE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1: Introductie - AJ 2020 2021 - Prof. dr. Bart Wille</a:t>
            </a:r>
            <a:endParaRPr lang="nl-BE" noProof="0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961" y="6146927"/>
            <a:ext cx="2621710" cy="1743437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0990" y="6146926"/>
            <a:ext cx="3129246" cy="1743437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2236" y="6146926"/>
            <a:ext cx="3486874" cy="1743437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304121" y="5719481"/>
            <a:ext cx="3713617" cy="2863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5042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historische schets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85725" indent="0">
              <a:buNone/>
            </a:pPr>
            <a:r>
              <a:rPr lang="nl-BE" sz="3500" dirty="0"/>
              <a:t>Van personeelsbeleid naar (strategisch) HRM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nl-BE" sz="3500" dirty="0"/>
              <a:t>De ‘personeelsfunctionaris’ wordt ‘HR manager’: een strategische partner:</a:t>
            </a:r>
          </a:p>
          <a:p>
            <a:pPr lvl="2">
              <a:buFontTx/>
              <a:buChar char="-"/>
            </a:pPr>
            <a:r>
              <a:rPr lang="nl-BE" sz="3500" dirty="0"/>
              <a:t>medewerkers zijn het voornaamste kapitaal van een organisatie; een bron van opbrengsten waarin moet worden geïnvesteerd</a:t>
            </a:r>
          </a:p>
          <a:p>
            <a:pPr lvl="2">
              <a:buFontTx/>
              <a:buChar char="-"/>
            </a:pPr>
            <a:r>
              <a:rPr lang="nl-BE" sz="3500" dirty="0"/>
              <a:t>personeelsbeleid raakt ingebed in de strategie van de onderneming en bij belangrijke beslissingen wordt ook de impact op het personeel in rekening gebracht</a:t>
            </a:r>
          </a:p>
          <a:p>
            <a:pPr lvl="2">
              <a:buFontTx/>
              <a:buChar char="-"/>
            </a:pPr>
            <a:r>
              <a:rPr lang="nl-BE" sz="3500" dirty="0"/>
              <a:t>betrokkenheid van de verschillende lijnmanagers in het personeelsbeleid is cruciaal (= ‘internalisering’ van het personeelsbeleid)</a:t>
            </a:r>
          </a:p>
          <a:p>
            <a:pPr lvl="2">
              <a:buFontTx/>
              <a:buChar char="-"/>
            </a:pPr>
            <a:endParaRPr lang="nl-BE" sz="3500" dirty="0"/>
          </a:p>
          <a:p>
            <a:pPr>
              <a:buFont typeface="Wingdings" panose="05000000000000000000" pitchFamily="2" charset="2"/>
              <a:buChar char="Ø"/>
            </a:pPr>
            <a:endParaRPr lang="nl-BE" sz="350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9</a:t>
            </a:fld>
            <a:endParaRPr lang="nl-BE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noProof="0"/>
              <a:t>HRM - Hoofdstuk 1: Introductie - AJ 2020 2021 - Prof. dr. Bart Wille</a:t>
            </a:r>
            <a:endParaRPr lang="nl-BE" noProof="0" dirty="0"/>
          </a:p>
        </p:txBody>
      </p:sp>
    </p:spTree>
    <p:extLst>
      <p:ext uri="{BB962C8B-B14F-4D97-AF65-F5344CB8AC3E}">
        <p14:creationId xmlns:p14="http://schemas.microsoft.com/office/powerpoint/2010/main" val="3093221637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Universiteit Gent">
      <a:dk1>
        <a:sysClr val="windowText" lastClr="000000"/>
      </a:dk1>
      <a:lt1>
        <a:sysClr val="window" lastClr="FFFFFF"/>
      </a:lt1>
      <a:dk2>
        <a:srgbClr val="1E64C8"/>
      </a:dk2>
      <a:lt2>
        <a:srgbClr val="FFD200"/>
      </a:lt2>
      <a:accent1>
        <a:srgbClr val="1E64C8"/>
      </a:accent1>
      <a:accent2>
        <a:srgbClr val="FFD200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Universiteit Ge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1750">
          <a:solidFill>
            <a:srgbClr val="1E64C8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0">
          <a:headEnd type="triangle" w="lg" len="lg"/>
          <a:tailEnd type="triangle" w="lg" len="lg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120000"/>
          </a:lnSpc>
          <a:defRPr sz="250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e-NL-Corporate_1_0_12.potx" id="{7B7AD283-F127-47E9-B631-C6240DD2F4D8}" vid="{D6A74DA3-514C-45CC-8A87-78B48D3D9F5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84B323ABA3FA40887644802E7BFCBE" ma:contentTypeVersion="9" ma:contentTypeDescription="Een nieuw document maken." ma:contentTypeScope="" ma:versionID="720c3cb9b9d3afe1512de11261d1c6d4">
  <xsd:schema xmlns:xsd="http://www.w3.org/2001/XMLSchema" xmlns:xs="http://www.w3.org/2001/XMLSchema" xmlns:p="http://schemas.microsoft.com/office/2006/metadata/properties" xmlns:ns3="ff6fe531-25f2-4832-8eb4-8bea652e53d5" xmlns:ns4="87ea19fe-92cf-40d4-b3a4-5fa5ccec7b72" targetNamespace="http://schemas.microsoft.com/office/2006/metadata/properties" ma:root="true" ma:fieldsID="3f4c925f7744dc462f888a8de5f92fe0" ns3:_="" ns4:_="">
    <xsd:import namespace="ff6fe531-25f2-4832-8eb4-8bea652e53d5"/>
    <xsd:import namespace="87ea19fe-92cf-40d4-b3a4-5fa5ccec7b72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6fe531-25f2-4832-8eb4-8bea652e53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ea19fe-92cf-40d4-b3a4-5fa5ccec7b72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Hint-hash delen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4AF6CB7-2A18-4264-AB21-4901BBA09C44}">
  <ds:schemaRefs>
    <ds:schemaRef ds:uri="http://schemas.openxmlformats.org/package/2006/metadata/core-properties"/>
    <ds:schemaRef ds:uri="http://www.w3.org/XML/1998/namespace"/>
    <ds:schemaRef ds:uri="87ea19fe-92cf-40d4-b3a4-5fa5ccec7b72"/>
    <ds:schemaRef ds:uri="http://purl.org/dc/dcmitype/"/>
    <ds:schemaRef ds:uri="http://schemas.microsoft.com/office/2006/documentManagement/types"/>
    <ds:schemaRef ds:uri="ff6fe531-25f2-4832-8eb4-8bea652e53d5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71D78EDA-9406-49B8-AD09-1141E1AE700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1120E9D-BBA2-440C-A62D-7C16AF246EF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f6fe531-25f2-4832-8eb4-8bea652e53d5"/>
    <ds:schemaRef ds:uri="87ea19fe-92cf-40d4-b3a4-5fa5ccec7b7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8202</TotalTime>
  <Words>1238</Words>
  <Application>Microsoft Office PowerPoint</Application>
  <PresentationFormat>Aangepast</PresentationFormat>
  <Paragraphs>201</Paragraphs>
  <Slides>26</Slides>
  <Notes>25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26</vt:i4>
      </vt:variant>
    </vt:vector>
  </HeadingPairs>
  <TitlesOfParts>
    <vt:vector size="31" baseType="lpstr">
      <vt:lpstr>Arial</vt:lpstr>
      <vt:lpstr>Calibri</vt:lpstr>
      <vt:lpstr>Courier New</vt:lpstr>
      <vt:lpstr>Wingdings</vt:lpstr>
      <vt:lpstr>Kantoorthema</vt:lpstr>
      <vt:lpstr>Hoofdstuk 1: introductie tot hrm</vt:lpstr>
      <vt:lpstr>historische schets</vt:lpstr>
      <vt:lpstr>historische schets</vt:lpstr>
      <vt:lpstr>historische schets</vt:lpstr>
      <vt:lpstr>historische schets</vt:lpstr>
      <vt:lpstr>historische schets</vt:lpstr>
      <vt:lpstr>historische schets</vt:lpstr>
      <vt:lpstr>historische schets</vt:lpstr>
      <vt:lpstr>historische schets</vt:lpstr>
      <vt:lpstr>historische schets</vt:lpstr>
      <vt:lpstr>wat moeten HR-managers doen?</vt:lpstr>
      <vt:lpstr>wat moeten HR-managers doen?</vt:lpstr>
      <vt:lpstr>wat moeten HR-managers doen?</vt:lpstr>
      <vt:lpstr>Een definitie van HRM</vt:lpstr>
      <vt:lpstr>HRM-modellen</vt:lpstr>
      <vt:lpstr>HRM-modellen</vt:lpstr>
      <vt:lpstr>HRM-modellen</vt:lpstr>
      <vt:lpstr>wetenschappelijk bewijsmateriaal</vt:lpstr>
      <vt:lpstr>wetenschappelijk bewijsmateriaal</vt:lpstr>
      <vt:lpstr>wetenschappelijk bewijsmateriaal</vt:lpstr>
      <vt:lpstr>wetenschappelijk bewijsmateriaal</vt:lpstr>
      <vt:lpstr>wetenschappelijk bewijsmateriaal</vt:lpstr>
      <vt:lpstr>wetenschappelijk bewijsmateriaal</vt:lpstr>
      <vt:lpstr>trends</vt:lpstr>
      <vt:lpstr>trends</vt:lpstr>
      <vt:lpstr>trends</vt:lpstr>
    </vt:vector>
  </TitlesOfParts>
  <Company>UGent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Universiteit Gent</dc:creator>
  <cp:lastModifiedBy>Sofie Dupré</cp:lastModifiedBy>
  <cp:revision>857</cp:revision>
  <dcterms:created xsi:type="dcterms:W3CDTF">2016-09-22T14:19:49Z</dcterms:created>
  <dcterms:modified xsi:type="dcterms:W3CDTF">2021-06-10T11:01:04Z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icensed to">
    <vt:lpwstr>Ghent University</vt:lpwstr>
  </property>
  <property fmtid="{D5CDD505-2E9C-101B-9397-08002B2CF9AE}" pid="3" name="Version">
    <vt:lpwstr>1.0</vt:lpwstr>
  </property>
  <property fmtid="{D5CDD505-2E9C-101B-9397-08002B2CF9AE}" pid="4" name="Date">
    <vt:filetime>2016-09-19T22:00:00Z</vt:filetime>
  </property>
  <property fmtid="{D5CDD505-2E9C-101B-9397-08002B2CF9AE}" pid="5" name="Build">
    <vt:lpwstr>12</vt:lpwstr>
  </property>
  <property fmtid="{D5CDD505-2E9C-101B-9397-08002B2CF9AE}" pid="6" name="Cmt 1">
    <vt:lpwstr>create</vt:lpwstr>
  </property>
  <property fmtid="{D5CDD505-2E9C-101B-9397-08002B2CF9AE}" pid="7" name="Cmt 2">
    <vt:lpwstr>1st draft</vt:lpwstr>
  </property>
  <property fmtid="{D5CDD505-2E9C-101B-9397-08002B2CF9AE}" pid="8" name="Cmt 3">
    <vt:lpwstr>Corporate splitt off</vt:lpwstr>
  </property>
  <property fmtid="{D5CDD505-2E9C-101B-9397-08002B2CF9AE}" pid="9" name="Cmt 4">
    <vt:lpwstr>2nd draft</vt:lpwstr>
  </property>
  <property fmtid="{D5CDD505-2E9C-101B-9397-08002B2CF9AE}" pid="10" name="Cmt 4A">
    <vt:lpwstr>copy of UK version translated to NL</vt:lpwstr>
  </property>
  <property fmtid="{D5CDD505-2E9C-101B-9397-08002B2CF9AE}" pid="11" name="Cmt 5">
    <vt:lpwstr>set text box and shape defaults</vt:lpwstr>
  </property>
  <property fmtid="{D5CDD505-2E9C-101B-9397-08002B2CF9AE}" pid="12" name="Cmt 6">
    <vt:lpwstr>closing slide acc. to letter</vt:lpwstr>
  </property>
  <property fmtid="{D5CDD505-2E9C-101B-9397-08002B2CF9AE}" pid="13" name="Cmt 7">
    <vt:lpwstr>logo opening slide sharpened</vt:lpwstr>
  </property>
  <property fmtid="{D5CDD505-2E9C-101B-9397-08002B2CF9AE}" pid="14" name="Cmt 8">
    <vt:lpwstr>split variable and fixed data in contact data; lang to NL-BE</vt:lpwstr>
  </property>
  <property fmtid="{D5CDD505-2E9C-101B-9397-08002B2CF9AE}" pid="15" name="Cmt 9">
    <vt:lpwstr>comments 19-9-2016</vt:lpwstr>
  </property>
  <property fmtid="{D5CDD505-2E9C-101B-9397-08002B2CF9AE}" pid="16" name="Cmt 10">
    <vt:lpwstr>social media redesigned</vt:lpwstr>
  </property>
  <property fmtid="{D5CDD505-2E9C-101B-9397-08002B2CF9AE}" pid="17" name="Cmt 11">
    <vt:lpwstr>Title Slide renamed to TitleSlide</vt:lpwstr>
  </property>
  <property fmtid="{D5CDD505-2E9C-101B-9397-08002B2CF9AE}" pid="18" name="Cmt 12">
    <vt:lpwstr>Title and text size</vt:lpwstr>
  </property>
  <property fmtid="{D5CDD505-2E9C-101B-9397-08002B2CF9AE}" pid="19" name="ContentTypeId">
    <vt:lpwstr>0x0101008784B323ABA3FA40887644802E7BFCBE</vt:lpwstr>
  </property>
</Properties>
</file>