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8"/>
  </p:notesMasterIdLst>
  <p:sldIdLst>
    <p:sldId id="341" r:id="rId5"/>
    <p:sldId id="384" r:id="rId6"/>
    <p:sldId id="364" r:id="rId7"/>
    <p:sldId id="391" r:id="rId8"/>
    <p:sldId id="392" r:id="rId9"/>
    <p:sldId id="393" r:id="rId10"/>
    <p:sldId id="394" r:id="rId11"/>
    <p:sldId id="395" r:id="rId12"/>
    <p:sldId id="382" r:id="rId13"/>
    <p:sldId id="397" r:id="rId14"/>
    <p:sldId id="399" r:id="rId15"/>
    <p:sldId id="396" r:id="rId16"/>
    <p:sldId id="400" r:id="rId17"/>
    <p:sldId id="401" r:id="rId18"/>
    <p:sldId id="402" r:id="rId19"/>
    <p:sldId id="403" r:id="rId20"/>
    <p:sldId id="404" r:id="rId21"/>
    <p:sldId id="405" r:id="rId22"/>
    <p:sldId id="388" r:id="rId23"/>
    <p:sldId id="407" r:id="rId24"/>
    <p:sldId id="390" r:id="rId25"/>
    <p:sldId id="408" r:id="rId26"/>
    <p:sldId id="406" r:id="rId27"/>
  </p:sldIdLst>
  <p:sldSz cx="17338675" cy="9753600"/>
  <p:notesSz cx="6858000" cy="9144000"/>
  <p:defaultTextStyle>
    <a:defPPr>
      <a:defRPr lang="en-US"/>
    </a:defPPr>
    <a:lvl1pPr marL="0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1pPr>
    <a:lvl2pPr marL="650184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2pPr>
    <a:lvl3pPr marL="1300368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3pPr>
    <a:lvl4pPr marL="1950552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4pPr>
    <a:lvl5pPr marL="2600736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5pPr>
    <a:lvl6pPr marL="3250921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6pPr>
    <a:lvl7pPr marL="3901105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7pPr>
    <a:lvl8pPr marL="4551289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8pPr>
    <a:lvl9pPr marL="5201473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72" userDrawn="1">
          <p15:clr>
            <a:srgbClr val="A4A3A4"/>
          </p15:clr>
        </p15:guide>
        <p15:guide id="2" pos="546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t Wille" initials="BW" lastIdx="1" clrIdx="0">
    <p:extLst>
      <p:ext uri="{19B8F6BF-5375-455C-9EA6-DF929625EA0E}">
        <p15:presenceInfo xmlns:p15="http://schemas.microsoft.com/office/powerpoint/2012/main" userId="S-1-5-21-4030456262-320625612-449655040-2663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A50021"/>
    <a:srgbClr val="FF0066"/>
    <a:srgbClr val="1E64C8"/>
    <a:srgbClr val="FF6600"/>
    <a:srgbClr val="009999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82" autoAdjust="0"/>
    <p:restoredTop sz="77427" autoAdjust="0"/>
  </p:normalViewPr>
  <p:slideViewPr>
    <p:cSldViewPr snapToGrid="0" showGuides="1">
      <p:cViewPr varScale="1">
        <p:scale>
          <a:sx n="45" d="100"/>
          <a:sy n="45" d="100"/>
        </p:scale>
        <p:origin x="1018" y="43"/>
      </p:cViewPr>
      <p:guideLst>
        <p:guide orient="horz" pos="3072"/>
        <p:guide pos="54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t Wille" userId="c24edafd-8c94-4979-9e86-b51907b1a92b" providerId="ADAL" clId="{AB0CF9B8-6B86-426E-BEE4-CA83C796DFAC}"/>
    <pc:docChg chg="delSld modSld">
      <pc:chgData name="Bart Wille" userId="c24edafd-8c94-4979-9e86-b51907b1a92b" providerId="ADAL" clId="{AB0CF9B8-6B86-426E-BEE4-CA83C796DFAC}" dt="2021-04-21T11:55:15.052" v="24" actId="6549"/>
      <pc:docMkLst>
        <pc:docMk/>
      </pc:docMkLst>
      <pc:sldChg chg="modNotesTx">
        <pc:chgData name="Bart Wille" userId="c24edafd-8c94-4979-9e86-b51907b1a92b" providerId="ADAL" clId="{AB0CF9B8-6B86-426E-BEE4-CA83C796DFAC}" dt="2021-04-21T11:53:41.004" v="5" actId="6549"/>
        <pc:sldMkLst>
          <pc:docMk/>
          <pc:sldMk cId="568123651" sldId="364"/>
        </pc:sldMkLst>
      </pc:sldChg>
      <pc:sldChg chg="modNotesTx">
        <pc:chgData name="Bart Wille" userId="c24edafd-8c94-4979-9e86-b51907b1a92b" providerId="ADAL" clId="{AB0CF9B8-6B86-426E-BEE4-CA83C796DFAC}" dt="2021-04-21T11:54:05.535" v="11" actId="6549"/>
        <pc:sldMkLst>
          <pc:docMk/>
          <pc:sldMk cId="1534234596" sldId="382"/>
        </pc:sldMkLst>
      </pc:sldChg>
      <pc:sldChg chg="modNotesTx">
        <pc:chgData name="Bart Wille" userId="c24edafd-8c94-4979-9e86-b51907b1a92b" providerId="ADAL" clId="{AB0CF9B8-6B86-426E-BEE4-CA83C796DFAC}" dt="2021-04-21T11:53:17.742" v="2" actId="6549"/>
        <pc:sldMkLst>
          <pc:docMk/>
          <pc:sldMk cId="673818447" sldId="384"/>
        </pc:sldMkLst>
      </pc:sldChg>
      <pc:sldChg chg="modNotesTx">
        <pc:chgData name="Bart Wille" userId="c24edafd-8c94-4979-9e86-b51907b1a92b" providerId="ADAL" clId="{AB0CF9B8-6B86-426E-BEE4-CA83C796DFAC}" dt="2021-04-21T11:55:04.983" v="22" actId="6549"/>
        <pc:sldMkLst>
          <pc:docMk/>
          <pc:sldMk cId="161304099" sldId="388"/>
        </pc:sldMkLst>
      </pc:sldChg>
      <pc:sldChg chg="modNotesTx">
        <pc:chgData name="Bart Wille" userId="c24edafd-8c94-4979-9e86-b51907b1a92b" providerId="ADAL" clId="{AB0CF9B8-6B86-426E-BEE4-CA83C796DFAC}" dt="2021-04-21T11:55:11.181" v="23" actId="6549"/>
        <pc:sldMkLst>
          <pc:docMk/>
          <pc:sldMk cId="1061183461" sldId="390"/>
        </pc:sldMkLst>
      </pc:sldChg>
      <pc:sldChg chg="modNotesTx">
        <pc:chgData name="Bart Wille" userId="c24edafd-8c94-4979-9e86-b51907b1a92b" providerId="ADAL" clId="{AB0CF9B8-6B86-426E-BEE4-CA83C796DFAC}" dt="2021-04-21T11:53:44.502" v="6" actId="6549"/>
        <pc:sldMkLst>
          <pc:docMk/>
          <pc:sldMk cId="2695766515" sldId="391"/>
        </pc:sldMkLst>
      </pc:sldChg>
      <pc:sldChg chg="modNotesTx">
        <pc:chgData name="Bart Wille" userId="c24edafd-8c94-4979-9e86-b51907b1a92b" providerId="ADAL" clId="{AB0CF9B8-6B86-426E-BEE4-CA83C796DFAC}" dt="2021-04-21T11:53:48.705" v="7" actId="6549"/>
        <pc:sldMkLst>
          <pc:docMk/>
          <pc:sldMk cId="4051332885" sldId="392"/>
        </pc:sldMkLst>
      </pc:sldChg>
      <pc:sldChg chg="modNotesTx">
        <pc:chgData name="Bart Wille" userId="c24edafd-8c94-4979-9e86-b51907b1a92b" providerId="ADAL" clId="{AB0CF9B8-6B86-426E-BEE4-CA83C796DFAC}" dt="2021-04-21T11:53:52.749" v="8" actId="6549"/>
        <pc:sldMkLst>
          <pc:docMk/>
          <pc:sldMk cId="4244191065" sldId="393"/>
        </pc:sldMkLst>
      </pc:sldChg>
      <pc:sldChg chg="modNotesTx">
        <pc:chgData name="Bart Wille" userId="c24edafd-8c94-4979-9e86-b51907b1a92b" providerId="ADAL" clId="{AB0CF9B8-6B86-426E-BEE4-CA83C796DFAC}" dt="2021-04-21T11:53:56.568" v="9" actId="6549"/>
        <pc:sldMkLst>
          <pc:docMk/>
          <pc:sldMk cId="824576870" sldId="394"/>
        </pc:sldMkLst>
      </pc:sldChg>
      <pc:sldChg chg="modNotesTx">
        <pc:chgData name="Bart Wille" userId="c24edafd-8c94-4979-9e86-b51907b1a92b" providerId="ADAL" clId="{AB0CF9B8-6B86-426E-BEE4-CA83C796DFAC}" dt="2021-04-21T11:54:00.767" v="10" actId="6549"/>
        <pc:sldMkLst>
          <pc:docMk/>
          <pc:sldMk cId="1850841211" sldId="395"/>
        </pc:sldMkLst>
      </pc:sldChg>
      <pc:sldChg chg="modNotesTx">
        <pc:chgData name="Bart Wille" userId="c24edafd-8c94-4979-9e86-b51907b1a92b" providerId="ADAL" clId="{AB0CF9B8-6B86-426E-BEE4-CA83C796DFAC}" dt="2021-04-21T11:54:24.071" v="14" actId="6549"/>
        <pc:sldMkLst>
          <pc:docMk/>
          <pc:sldMk cId="3089524564" sldId="396"/>
        </pc:sldMkLst>
      </pc:sldChg>
      <pc:sldChg chg="modNotesTx">
        <pc:chgData name="Bart Wille" userId="c24edafd-8c94-4979-9e86-b51907b1a92b" providerId="ADAL" clId="{AB0CF9B8-6B86-426E-BEE4-CA83C796DFAC}" dt="2021-04-21T11:54:11.251" v="12" actId="6549"/>
        <pc:sldMkLst>
          <pc:docMk/>
          <pc:sldMk cId="1619003898" sldId="397"/>
        </pc:sldMkLst>
      </pc:sldChg>
      <pc:sldChg chg="modNotesTx">
        <pc:chgData name="Bart Wille" userId="c24edafd-8c94-4979-9e86-b51907b1a92b" providerId="ADAL" clId="{AB0CF9B8-6B86-426E-BEE4-CA83C796DFAC}" dt="2021-04-21T11:54:18.180" v="13" actId="6549"/>
        <pc:sldMkLst>
          <pc:docMk/>
          <pc:sldMk cId="2372135294" sldId="399"/>
        </pc:sldMkLst>
      </pc:sldChg>
      <pc:sldChg chg="modNotesTx">
        <pc:chgData name="Bart Wille" userId="c24edafd-8c94-4979-9e86-b51907b1a92b" providerId="ADAL" clId="{AB0CF9B8-6B86-426E-BEE4-CA83C796DFAC}" dt="2021-04-21T11:54:28.011" v="15" actId="6549"/>
        <pc:sldMkLst>
          <pc:docMk/>
          <pc:sldMk cId="1529872296" sldId="400"/>
        </pc:sldMkLst>
      </pc:sldChg>
      <pc:sldChg chg="modNotesTx">
        <pc:chgData name="Bart Wille" userId="c24edafd-8c94-4979-9e86-b51907b1a92b" providerId="ADAL" clId="{AB0CF9B8-6B86-426E-BEE4-CA83C796DFAC}" dt="2021-04-21T11:54:37.880" v="17" actId="6549"/>
        <pc:sldMkLst>
          <pc:docMk/>
          <pc:sldMk cId="1838048526" sldId="401"/>
        </pc:sldMkLst>
      </pc:sldChg>
      <pc:sldChg chg="modNotesTx">
        <pc:chgData name="Bart Wille" userId="c24edafd-8c94-4979-9e86-b51907b1a92b" providerId="ADAL" clId="{AB0CF9B8-6B86-426E-BEE4-CA83C796DFAC}" dt="2021-04-21T11:54:42.698" v="18" actId="6549"/>
        <pc:sldMkLst>
          <pc:docMk/>
          <pc:sldMk cId="680189672" sldId="402"/>
        </pc:sldMkLst>
      </pc:sldChg>
      <pc:sldChg chg="modNotesTx">
        <pc:chgData name="Bart Wille" userId="c24edafd-8c94-4979-9e86-b51907b1a92b" providerId="ADAL" clId="{AB0CF9B8-6B86-426E-BEE4-CA83C796DFAC}" dt="2021-04-21T11:54:46.986" v="19" actId="6549"/>
        <pc:sldMkLst>
          <pc:docMk/>
          <pc:sldMk cId="1949819793" sldId="403"/>
        </pc:sldMkLst>
      </pc:sldChg>
      <pc:sldChg chg="modNotesTx">
        <pc:chgData name="Bart Wille" userId="c24edafd-8c94-4979-9e86-b51907b1a92b" providerId="ADAL" clId="{AB0CF9B8-6B86-426E-BEE4-CA83C796DFAC}" dt="2021-04-21T11:54:51.886" v="20" actId="6549"/>
        <pc:sldMkLst>
          <pc:docMk/>
          <pc:sldMk cId="880707604" sldId="404"/>
        </pc:sldMkLst>
      </pc:sldChg>
      <pc:sldChg chg="modNotesTx">
        <pc:chgData name="Bart Wille" userId="c24edafd-8c94-4979-9e86-b51907b1a92b" providerId="ADAL" clId="{AB0CF9B8-6B86-426E-BEE4-CA83C796DFAC}" dt="2021-04-21T11:54:59.801" v="21" actId="6549"/>
        <pc:sldMkLst>
          <pc:docMk/>
          <pc:sldMk cId="3093406483" sldId="405"/>
        </pc:sldMkLst>
      </pc:sldChg>
      <pc:sldChg chg="modNotesTx">
        <pc:chgData name="Bart Wille" userId="c24edafd-8c94-4979-9e86-b51907b1a92b" providerId="ADAL" clId="{AB0CF9B8-6B86-426E-BEE4-CA83C796DFAC}" dt="2021-04-21T11:55:15.052" v="24" actId="6549"/>
        <pc:sldMkLst>
          <pc:docMk/>
          <pc:sldMk cId="499375119" sldId="408"/>
        </pc:sldMkLst>
      </pc:sldChg>
    </pc:docChg>
  </pc:docChgLst>
  <pc:docChgLst>
    <pc:chgData name="Sofie Dupré" userId="58bce2e1-0218-4cdf-b768-e002cd936a77" providerId="ADAL" clId="{EE3F6C18-06C9-4EB5-8185-62D76636E3E0}"/>
    <pc:docChg chg="delSld">
      <pc:chgData name="Sofie Dupré" userId="58bce2e1-0218-4cdf-b768-e002cd936a77" providerId="ADAL" clId="{EE3F6C18-06C9-4EB5-8185-62D76636E3E0}" dt="2021-06-10T12:53:51.445" v="3" actId="2696"/>
      <pc:docMkLst>
        <pc:docMk/>
      </pc:docMkLst>
      <pc:sldChg chg="del">
        <pc:chgData name="Sofie Dupré" userId="58bce2e1-0218-4cdf-b768-e002cd936a77" providerId="ADAL" clId="{EE3F6C18-06C9-4EB5-8185-62D76636E3E0}" dt="2021-06-10T12:53:35.627" v="1" actId="2696"/>
        <pc:sldMkLst>
          <pc:docMk/>
          <pc:sldMk cId="1891260560" sldId="385"/>
        </pc:sldMkLst>
      </pc:sldChg>
      <pc:sldChg chg="del">
        <pc:chgData name="Sofie Dupré" userId="58bce2e1-0218-4cdf-b768-e002cd936a77" providerId="ADAL" clId="{EE3F6C18-06C9-4EB5-8185-62D76636E3E0}" dt="2021-06-10T12:53:33.924" v="0" actId="2696"/>
        <pc:sldMkLst>
          <pc:docMk/>
          <pc:sldMk cId="1043522256" sldId="386"/>
        </pc:sldMkLst>
      </pc:sldChg>
      <pc:sldChg chg="del">
        <pc:chgData name="Sofie Dupré" userId="58bce2e1-0218-4cdf-b768-e002cd936a77" providerId="ADAL" clId="{EE3F6C18-06C9-4EB5-8185-62D76636E3E0}" dt="2021-06-10T12:53:48.904" v="2" actId="2696"/>
        <pc:sldMkLst>
          <pc:docMk/>
          <pc:sldMk cId="39300785" sldId="387"/>
        </pc:sldMkLst>
      </pc:sldChg>
      <pc:sldChg chg="del">
        <pc:chgData name="Sofie Dupré" userId="58bce2e1-0218-4cdf-b768-e002cd936a77" providerId="ADAL" clId="{EE3F6C18-06C9-4EB5-8185-62D76636E3E0}" dt="2021-06-10T12:53:51.445" v="3" actId="2696"/>
        <pc:sldMkLst>
          <pc:docMk/>
          <pc:sldMk cId="2846417112" sldId="389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EAE4F9-247E-40F5-A330-630BFF9FB42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63A3D0F7-4636-49E3-9157-547404BD6AAE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Total </a:t>
          </a:r>
          <a:r>
            <a:rPr lang="nl-BE" dirty="0" err="1"/>
            <a:t>rewards</a:t>
          </a:r>
          <a:endParaRPr lang="nl-BE" dirty="0"/>
        </a:p>
      </dgm:t>
    </dgm:pt>
    <dgm:pt modelId="{2F44D922-FF10-4F03-8DEE-0C00058F1528}" type="parTrans" cxnId="{F30CE5A8-263D-4410-B886-6F8FAEA43377}">
      <dgm:prSet/>
      <dgm:spPr/>
      <dgm:t>
        <a:bodyPr/>
        <a:lstStyle/>
        <a:p>
          <a:endParaRPr lang="nl-BE"/>
        </a:p>
      </dgm:t>
    </dgm:pt>
    <dgm:pt modelId="{AC2D3D72-DB49-481A-B242-A20326C386DF}" type="sibTrans" cxnId="{F30CE5A8-263D-4410-B886-6F8FAEA43377}">
      <dgm:prSet/>
      <dgm:spPr/>
      <dgm:t>
        <a:bodyPr/>
        <a:lstStyle/>
        <a:p>
          <a:endParaRPr lang="nl-BE"/>
        </a:p>
      </dgm:t>
    </dgm:pt>
    <dgm:pt modelId="{6F4FE4A9-F6E7-4658-ADE0-120A07BC6D88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Beloning</a:t>
          </a:r>
        </a:p>
      </dgm:t>
    </dgm:pt>
    <dgm:pt modelId="{8EEB162E-CFBD-4EB4-B12B-F73981E1AA5D}" type="parTrans" cxnId="{FDB0D6BE-D2B6-4C7D-AB40-DFD6C0E7D7ED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CEDF3D7C-98E5-4225-AEBB-F5EA405C9C6F}" type="sibTrans" cxnId="{FDB0D6BE-D2B6-4C7D-AB40-DFD6C0E7D7ED}">
      <dgm:prSet/>
      <dgm:spPr/>
      <dgm:t>
        <a:bodyPr/>
        <a:lstStyle/>
        <a:p>
          <a:endParaRPr lang="nl-BE"/>
        </a:p>
      </dgm:t>
    </dgm:pt>
    <dgm:pt modelId="{3495A733-8BAA-4B47-937C-FF7074065BEE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Monetaire beloning</a:t>
          </a:r>
        </a:p>
      </dgm:t>
    </dgm:pt>
    <dgm:pt modelId="{CCE821EC-F721-4695-B4BC-3EFFE40BE8F2}" type="parTrans" cxnId="{DDCD3B82-339D-4D89-A1C2-26ECE2BBB07C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3A652D70-DA5F-4935-9ADA-828C4E799DA2}" type="sibTrans" cxnId="{DDCD3B82-339D-4D89-A1C2-26ECE2BBB07C}">
      <dgm:prSet/>
      <dgm:spPr/>
      <dgm:t>
        <a:bodyPr/>
        <a:lstStyle/>
        <a:p>
          <a:endParaRPr lang="nl-BE"/>
        </a:p>
      </dgm:t>
    </dgm:pt>
    <dgm:pt modelId="{0D84CC55-B53B-49BA-BFB1-BC177D1258DF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Voordelen</a:t>
          </a:r>
        </a:p>
      </dgm:t>
    </dgm:pt>
    <dgm:pt modelId="{3B7A81EE-EC22-40AF-986A-9ECF4E9320F4}" type="parTrans" cxnId="{961930E8-5938-4C47-A58B-665A75AD92C7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E6D4FE9A-24DF-42E7-90A1-A99B8556C82B}" type="sibTrans" cxnId="{961930E8-5938-4C47-A58B-665A75AD92C7}">
      <dgm:prSet/>
      <dgm:spPr/>
      <dgm:t>
        <a:bodyPr/>
        <a:lstStyle/>
        <a:p>
          <a:endParaRPr lang="nl-BE"/>
        </a:p>
      </dgm:t>
    </dgm:pt>
    <dgm:pt modelId="{47942EF6-7A86-4870-9E33-29EA8191A3C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Relationele &amp; psychologische uitkomsten</a:t>
          </a:r>
        </a:p>
      </dgm:t>
    </dgm:pt>
    <dgm:pt modelId="{F584088B-5E93-4A0D-AC53-3B1A872C2416}" type="parTrans" cxnId="{4C9135F2-51CD-4855-8CFD-0060F116EB01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2BE95ED7-005A-4446-99EE-25B12ADE5830}" type="sibTrans" cxnId="{4C9135F2-51CD-4855-8CFD-0060F116EB01}">
      <dgm:prSet/>
      <dgm:spPr/>
      <dgm:t>
        <a:bodyPr/>
        <a:lstStyle/>
        <a:p>
          <a:endParaRPr lang="nl-BE"/>
        </a:p>
      </dgm:t>
    </dgm:pt>
    <dgm:pt modelId="{4A39313F-C59F-46F3-BC44-48B3463F44FB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l">
            <a:buFont typeface="Wingdings" panose="05000000000000000000" pitchFamily="2" charset="2"/>
            <a:buChar char="§"/>
          </a:pPr>
          <a:r>
            <a:rPr lang="nl-BE" dirty="0"/>
            <a:t>Aangename sociale sfeer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Werkzekerheid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Status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Afwisselend werk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Autonomie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Groeimogelijkheden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Feedback ontvangen over prestatie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Ontwikkelingsmogelijkheden</a:t>
          </a:r>
        </a:p>
      </dgm:t>
    </dgm:pt>
    <dgm:pt modelId="{24CC8697-3078-4192-A81A-546F6C53D9D1}" type="parTrans" cxnId="{E0C600DA-E7ED-4580-8CE0-DD36FC34E2FB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B741957B-C09F-45EB-8976-52C116F2951A}" type="sibTrans" cxnId="{E0C600DA-E7ED-4580-8CE0-DD36FC34E2FB}">
      <dgm:prSet/>
      <dgm:spPr/>
      <dgm:t>
        <a:bodyPr/>
        <a:lstStyle/>
        <a:p>
          <a:endParaRPr lang="nl-BE"/>
        </a:p>
      </dgm:t>
    </dgm:pt>
    <dgm:pt modelId="{DA8D13BB-C88F-4910-ADCA-8A2F2669CC79}" type="pres">
      <dgm:prSet presAssocID="{5AEAE4F9-247E-40F5-A330-630BFF9FB42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A5C9559-8F21-47DD-82AE-EB6991E833DF}" type="pres">
      <dgm:prSet presAssocID="{63A3D0F7-4636-49E3-9157-547404BD6AAE}" presName="root1" presStyleCnt="0"/>
      <dgm:spPr/>
    </dgm:pt>
    <dgm:pt modelId="{EB8F6C6F-3CE8-4463-AC51-A79BD6A1D421}" type="pres">
      <dgm:prSet presAssocID="{63A3D0F7-4636-49E3-9157-547404BD6AAE}" presName="LevelOneTextNode" presStyleLbl="node0" presStyleIdx="0" presStyleCnt="1">
        <dgm:presLayoutVars>
          <dgm:chPref val="3"/>
        </dgm:presLayoutVars>
      </dgm:prSet>
      <dgm:spPr/>
    </dgm:pt>
    <dgm:pt modelId="{5D352BFF-12B8-49F5-9C68-D0F889489DFD}" type="pres">
      <dgm:prSet presAssocID="{63A3D0F7-4636-49E3-9157-547404BD6AAE}" presName="level2hierChild" presStyleCnt="0"/>
      <dgm:spPr/>
    </dgm:pt>
    <dgm:pt modelId="{B17D1CAD-CFC6-4217-AB6A-31DF7D49A249}" type="pres">
      <dgm:prSet presAssocID="{8EEB162E-CFBD-4EB4-B12B-F73981E1AA5D}" presName="conn2-1" presStyleLbl="parChTrans1D2" presStyleIdx="0" presStyleCnt="2"/>
      <dgm:spPr/>
    </dgm:pt>
    <dgm:pt modelId="{7A314B8D-12F8-44EC-9FF8-2776F2BC23E7}" type="pres">
      <dgm:prSet presAssocID="{8EEB162E-CFBD-4EB4-B12B-F73981E1AA5D}" presName="connTx" presStyleLbl="parChTrans1D2" presStyleIdx="0" presStyleCnt="2"/>
      <dgm:spPr/>
    </dgm:pt>
    <dgm:pt modelId="{C6042A27-D038-436D-8D0A-3D05566FEE66}" type="pres">
      <dgm:prSet presAssocID="{6F4FE4A9-F6E7-4658-ADE0-120A07BC6D88}" presName="root2" presStyleCnt="0"/>
      <dgm:spPr/>
    </dgm:pt>
    <dgm:pt modelId="{E29EC6CE-1984-4929-9F82-25992216CA3E}" type="pres">
      <dgm:prSet presAssocID="{6F4FE4A9-F6E7-4658-ADE0-120A07BC6D88}" presName="LevelTwoTextNode" presStyleLbl="node2" presStyleIdx="0" presStyleCnt="2">
        <dgm:presLayoutVars>
          <dgm:chPref val="3"/>
        </dgm:presLayoutVars>
      </dgm:prSet>
      <dgm:spPr/>
    </dgm:pt>
    <dgm:pt modelId="{8B24306B-62E4-438E-AA33-209577150BEC}" type="pres">
      <dgm:prSet presAssocID="{6F4FE4A9-F6E7-4658-ADE0-120A07BC6D88}" presName="level3hierChild" presStyleCnt="0"/>
      <dgm:spPr/>
    </dgm:pt>
    <dgm:pt modelId="{FC76D0EA-9779-4336-8608-AAC880521816}" type="pres">
      <dgm:prSet presAssocID="{CCE821EC-F721-4695-B4BC-3EFFE40BE8F2}" presName="conn2-1" presStyleLbl="parChTrans1D3" presStyleIdx="0" presStyleCnt="3"/>
      <dgm:spPr/>
    </dgm:pt>
    <dgm:pt modelId="{538103BE-43AE-40B0-804B-4DF6C5BB28DF}" type="pres">
      <dgm:prSet presAssocID="{CCE821EC-F721-4695-B4BC-3EFFE40BE8F2}" presName="connTx" presStyleLbl="parChTrans1D3" presStyleIdx="0" presStyleCnt="3"/>
      <dgm:spPr/>
    </dgm:pt>
    <dgm:pt modelId="{70638F70-BBA8-480D-BC01-C207E75E2DFB}" type="pres">
      <dgm:prSet presAssocID="{3495A733-8BAA-4B47-937C-FF7074065BEE}" presName="root2" presStyleCnt="0"/>
      <dgm:spPr/>
    </dgm:pt>
    <dgm:pt modelId="{E483FD17-9581-4670-BAF4-B05212BA3D19}" type="pres">
      <dgm:prSet presAssocID="{3495A733-8BAA-4B47-937C-FF7074065BEE}" presName="LevelTwoTextNode" presStyleLbl="node3" presStyleIdx="0" presStyleCnt="3">
        <dgm:presLayoutVars>
          <dgm:chPref val="3"/>
        </dgm:presLayoutVars>
      </dgm:prSet>
      <dgm:spPr/>
    </dgm:pt>
    <dgm:pt modelId="{5CB203B3-3EC6-4D5F-82A8-B93516A89579}" type="pres">
      <dgm:prSet presAssocID="{3495A733-8BAA-4B47-937C-FF7074065BEE}" presName="level3hierChild" presStyleCnt="0"/>
      <dgm:spPr/>
    </dgm:pt>
    <dgm:pt modelId="{EE83B6A2-B993-4805-AC5D-7AC90015F394}" type="pres">
      <dgm:prSet presAssocID="{3B7A81EE-EC22-40AF-986A-9ECF4E9320F4}" presName="conn2-1" presStyleLbl="parChTrans1D3" presStyleIdx="1" presStyleCnt="3"/>
      <dgm:spPr/>
    </dgm:pt>
    <dgm:pt modelId="{9E61F9AF-0DC5-41C3-9029-5D561F78E235}" type="pres">
      <dgm:prSet presAssocID="{3B7A81EE-EC22-40AF-986A-9ECF4E9320F4}" presName="connTx" presStyleLbl="parChTrans1D3" presStyleIdx="1" presStyleCnt="3"/>
      <dgm:spPr/>
    </dgm:pt>
    <dgm:pt modelId="{6DD722BF-065F-4340-84BD-085C59090722}" type="pres">
      <dgm:prSet presAssocID="{0D84CC55-B53B-49BA-BFB1-BC177D1258DF}" presName="root2" presStyleCnt="0"/>
      <dgm:spPr/>
    </dgm:pt>
    <dgm:pt modelId="{0BDFCDB9-FDA9-411B-BC15-89D62BC565E1}" type="pres">
      <dgm:prSet presAssocID="{0D84CC55-B53B-49BA-BFB1-BC177D1258DF}" presName="LevelTwoTextNode" presStyleLbl="node3" presStyleIdx="1" presStyleCnt="3">
        <dgm:presLayoutVars>
          <dgm:chPref val="3"/>
        </dgm:presLayoutVars>
      </dgm:prSet>
      <dgm:spPr/>
    </dgm:pt>
    <dgm:pt modelId="{EAA8EE48-4723-4CC3-A4CE-B5B1B0BB1962}" type="pres">
      <dgm:prSet presAssocID="{0D84CC55-B53B-49BA-BFB1-BC177D1258DF}" presName="level3hierChild" presStyleCnt="0"/>
      <dgm:spPr/>
    </dgm:pt>
    <dgm:pt modelId="{D97AAB9B-0E61-4BA0-A466-ADEBDD3C2D54}" type="pres">
      <dgm:prSet presAssocID="{F584088B-5E93-4A0D-AC53-3B1A872C2416}" presName="conn2-1" presStyleLbl="parChTrans1D2" presStyleIdx="1" presStyleCnt="2"/>
      <dgm:spPr/>
    </dgm:pt>
    <dgm:pt modelId="{68A33DF7-F83E-424D-AC95-DFC59C72C0A8}" type="pres">
      <dgm:prSet presAssocID="{F584088B-5E93-4A0D-AC53-3B1A872C2416}" presName="connTx" presStyleLbl="parChTrans1D2" presStyleIdx="1" presStyleCnt="2"/>
      <dgm:spPr/>
    </dgm:pt>
    <dgm:pt modelId="{96FA7A91-8BFC-4B70-B372-7883F456984D}" type="pres">
      <dgm:prSet presAssocID="{47942EF6-7A86-4870-9E33-29EA8191A3CD}" presName="root2" presStyleCnt="0"/>
      <dgm:spPr/>
    </dgm:pt>
    <dgm:pt modelId="{7B8D063F-E0AD-4287-B39F-ACEFEE756140}" type="pres">
      <dgm:prSet presAssocID="{47942EF6-7A86-4870-9E33-29EA8191A3CD}" presName="LevelTwoTextNode" presStyleLbl="node2" presStyleIdx="1" presStyleCnt="2">
        <dgm:presLayoutVars>
          <dgm:chPref val="3"/>
        </dgm:presLayoutVars>
      </dgm:prSet>
      <dgm:spPr/>
    </dgm:pt>
    <dgm:pt modelId="{FAB02B6E-C0EE-4D19-AE5C-3BABF47E5393}" type="pres">
      <dgm:prSet presAssocID="{47942EF6-7A86-4870-9E33-29EA8191A3CD}" presName="level3hierChild" presStyleCnt="0"/>
      <dgm:spPr/>
    </dgm:pt>
    <dgm:pt modelId="{28B465A9-F0F0-49EE-B51A-EBB93DFB1ECB}" type="pres">
      <dgm:prSet presAssocID="{24CC8697-3078-4192-A81A-546F6C53D9D1}" presName="conn2-1" presStyleLbl="parChTrans1D3" presStyleIdx="2" presStyleCnt="3"/>
      <dgm:spPr/>
    </dgm:pt>
    <dgm:pt modelId="{A9E13DC4-47C2-4B6B-850D-AF4917D49843}" type="pres">
      <dgm:prSet presAssocID="{24CC8697-3078-4192-A81A-546F6C53D9D1}" presName="connTx" presStyleLbl="parChTrans1D3" presStyleIdx="2" presStyleCnt="3"/>
      <dgm:spPr/>
    </dgm:pt>
    <dgm:pt modelId="{7D903572-099C-44AC-8EBF-E9EBD850A9C0}" type="pres">
      <dgm:prSet presAssocID="{4A39313F-C59F-46F3-BC44-48B3463F44FB}" presName="root2" presStyleCnt="0"/>
      <dgm:spPr/>
    </dgm:pt>
    <dgm:pt modelId="{6317CA1F-3AA3-4675-B048-476207C657F5}" type="pres">
      <dgm:prSet presAssocID="{4A39313F-C59F-46F3-BC44-48B3463F44FB}" presName="LevelTwoTextNode" presStyleLbl="node3" presStyleIdx="2" presStyleCnt="3" custScaleX="127921" custScaleY="195076">
        <dgm:presLayoutVars>
          <dgm:chPref val="3"/>
        </dgm:presLayoutVars>
      </dgm:prSet>
      <dgm:spPr/>
    </dgm:pt>
    <dgm:pt modelId="{A83B5C38-AC9D-4F83-8F9E-E08AAFDE6927}" type="pres">
      <dgm:prSet presAssocID="{4A39313F-C59F-46F3-BC44-48B3463F44FB}" presName="level3hierChild" presStyleCnt="0"/>
      <dgm:spPr/>
    </dgm:pt>
  </dgm:ptLst>
  <dgm:cxnLst>
    <dgm:cxn modelId="{45E26101-31D4-4D88-961A-9A9B434C1638}" type="presOf" srcId="{5AEAE4F9-247E-40F5-A330-630BFF9FB42B}" destId="{DA8D13BB-C88F-4910-ADCA-8A2F2669CC79}" srcOrd="0" destOrd="0" presId="urn:microsoft.com/office/officeart/2005/8/layout/hierarchy2"/>
    <dgm:cxn modelId="{60804B15-72DF-46B6-8BB4-442C911BB5D7}" type="presOf" srcId="{3B7A81EE-EC22-40AF-986A-9ECF4E9320F4}" destId="{9E61F9AF-0DC5-41C3-9029-5D561F78E235}" srcOrd="1" destOrd="0" presId="urn:microsoft.com/office/officeart/2005/8/layout/hierarchy2"/>
    <dgm:cxn modelId="{EF70822E-F1A1-4AE3-989C-CB74DE8BD4C0}" type="presOf" srcId="{8EEB162E-CFBD-4EB4-B12B-F73981E1AA5D}" destId="{7A314B8D-12F8-44EC-9FF8-2776F2BC23E7}" srcOrd="1" destOrd="0" presId="urn:microsoft.com/office/officeart/2005/8/layout/hierarchy2"/>
    <dgm:cxn modelId="{4ADFF731-8D1E-40AF-9975-DC16FFBE53EA}" type="presOf" srcId="{F584088B-5E93-4A0D-AC53-3B1A872C2416}" destId="{D97AAB9B-0E61-4BA0-A466-ADEBDD3C2D54}" srcOrd="0" destOrd="0" presId="urn:microsoft.com/office/officeart/2005/8/layout/hierarchy2"/>
    <dgm:cxn modelId="{2723D04B-9790-4451-8FCB-CF58B5CD91FA}" type="presOf" srcId="{47942EF6-7A86-4870-9E33-29EA8191A3CD}" destId="{7B8D063F-E0AD-4287-B39F-ACEFEE756140}" srcOrd="0" destOrd="0" presId="urn:microsoft.com/office/officeart/2005/8/layout/hierarchy2"/>
    <dgm:cxn modelId="{61112B73-90E9-4E85-9203-56F535323F5D}" type="presOf" srcId="{F584088B-5E93-4A0D-AC53-3B1A872C2416}" destId="{68A33DF7-F83E-424D-AC95-DFC59C72C0A8}" srcOrd="1" destOrd="0" presId="urn:microsoft.com/office/officeart/2005/8/layout/hierarchy2"/>
    <dgm:cxn modelId="{A29E6F55-73B0-433B-A937-B65FD7369BB2}" type="presOf" srcId="{3B7A81EE-EC22-40AF-986A-9ECF4E9320F4}" destId="{EE83B6A2-B993-4805-AC5D-7AC90015F394}" srcOrd="0" destOrd="0" presId="urn:microsoft.com/office/officeart/2005/8/layout/hierarchy2"/>
    <dgm:cxn modelId="{DDCD3B82-339D-4D89-A1C2-26ECE2BBB07C}" srcId="{6F4FE4A9-F6E7-4658-ADE0-120A07BC6D88}" destId="{3495A733-8BAA-4B47-937C-FF7074065BEE}" srcOrd="0" destOrd="0" parTransId="{CCE821EC-F721-4695-B4BC-3EFFE40BE8F2}" sibTransId="{3A652D70-DA5F-4935-9ADA-828C4E799DA2}"/>
    <dgm:cxn modelId="{9055B484-851F-4987-BABF-4B6B4E6C5A89}" type="presOf" srcId="{3495A733-8BAA-4B47-937C-FF7074065BEE}" destId="{E483FD17-9581-4670-BAF4-B05212BA3D19}" srcOrd="0" destOrd="0" presId="urn:microsoft.com/office/officeart/2005/8/layout/hierarchy2"/>
    <dgm:cxn modelId="{C5BFD089-4BA0-42BA-9199-C2DE5F5C0B2B}" type="presOf" srcId="{63A3D0F7-4636-49E3-9157-547404BD6AAE}" destId="{EB8F6C6F-3CE8-4463-AC51-A79BD6A1D421}" srcOrd="0" destOrd="0" presId="urn:microsoft.com/office/officeart/2005/8/layout/hierarchy2"/>
    <dgm:cxn modelId="{B8497C9C-BBA6-4292-9BF1-C2818DD6B1CB}" type="presOf" srcId="{24CC8697-3078-4192-A81A-546F6C53D9D1}" destId="{28B465A9-F0F0-49EE-B51A-EBB93DFB1ECB}" srcOrd="0" destOrd="0" presId="urn:microsoft.com/office/officeart/2005/8/layout/hierarchy2"/>
    <dgm:cxn modelId="{F30CE5A8-263D-4410-B886-6F8FAEA43377}" srcId="{5AEAE4F9-247E-40F5-A330-630BFF9FB42B}" destId="{63A3D0F7-4636-49E3-9157-547404BD6AAE}" srcOrd="0" destOrd="0" parTransId="{2F44D922-FF10-4F03-8DEE-0C00058F1528}" sibTransId="{AC2D3D72-DB49-481A-B242-A20326C386DF}"/>
    <dgm:cxn modelId="{FDB0D6BE-D2B6-4C7D-AB40-DFD6C0E7D7ED}" srcId="{63A3D0F7-4636-49E3-9157-547404BD6AAE}" destId="{6F4FE4A9-F6E7-4658-ADE0-120A07BC6D88}" srcOrd="0" destOrd="0" parTransId="{8EEB162E-CFBD-4EB4-B12B-F73981E1AA5D}" sibTransId="{CEDF3D7C-98E5-4225-AEBB-F5EA405C9C6F}"/>
    <dgm:cxn modelId="{9900F0C1-4244-48E6-BA49-3C855651959A}" type="presOf" srcId="{CCE821EC-F721-4695-B4BC-3EFFE40BE8F2}" destId="{FC76D0EA-9779-4336-8608-AAC880521816}" srcOrd="0" destOrd="0" presId="urn:microsoft.com/office/officeart/2005/8/layout/hierarchy2"/>
    <dgm:cxn modelId="{6043A0C7-63C6-4B7E-B7F9-1FDE7DB5164D}" type="presOf" srcId="{8EEB162E-CFBD-4EB4-B12B-F73981E1AA5D}" destId="{B17D1CAD-CFC6-4217-AB6A-31DF7D49A249}" srcOrd="0" destOrd="0" presId="urn:microsoft.com/office/officeart/2005/8/layout/hierarchy2"/>
    <dgm:cxn modelId="{E0C600DA-E7ED-4580-8CE0-DD36FC34E2FB}" srcId="{47942EF6-7A86-4870-9E33-29EA8191A3CD}" destId="{4A39313F-C59F-46F3-BC44-48B3463F44FB}" srcOrd="0" destOrd="0" parTransId="{24CC8697-3078-4192-A81A-546F6C53D9D1}" sibTransId="{B741957B-C09F-45EB-8976-52C116F2951A}"/>
    <dgm:cxn modelId="{FF5049DA-C91B-4C9D-B602-6657642F3037}" type="presOf" srcId="{CCE821EC-F721-4695-B4BC-3EFFE40BE8F2}" destId="{538103BE-43AE-40B0-804B-4DF6C5BB28DF}" srcOrd="1" destOrd="0" presId="urn:microsoft.com/office/officeart/2005/8/layout/hierarchy2"/>
    <dgm:cxn modelId="{961930E8-5938-4C47-A58B-665A75AD92C7}" srcId="{6F4FE4A9-F6E7-4658-ADE0-120A07BC6D88}" destId="{0D84CC55-B53B-49BA-BFB1-BC177D1258DF}" srcOrd="1" destOrd="0" parTransId="{3B7A81EE-EC22-40AF-986A-9ECF4E9320F4}" sibTransId="{E6D4FE9A-24DF-42E7-90A1-A99B8556C82B}"/>
    <dgm:cxn modelId="{4C9135F2-51CD-4855-8CFD-0060F116EB01}" srcId="{63A3D0F7-4636-49E3-9157-547404BD6AAE}" destId="{47942EF6-7A86-4870-9E33-29EA8191A3CD}" srcOrd="1" destOrd="0" parTransId="{F584088B-5E93-4A0D-AC53-3B1A872C2416}" sibTransId="{2BE95ED7-005A-4446-99EE-25B12ADE5830}"/>
    <dgm:cxn modelId="{229FBBF5-096C-4026-ACFD-D779DED34008}" type="presOf" srcId="{0D84CC55-B53B-49BA-BFB1-BC177D1258DF}" destId="{0BDFCDB9-FDA9-411B-BC15-89D62BC565E1}" srcOrd="0" destOrd="0" presId="urn:microsoft.com/office/officeart/2005/8/layout/hierarchy2"/>
    <dgm:cxn modelId="{AA64FBF5-23EF-4A5D-BB3D-3B2274D7A314}" type="presOf" srcId="{4A39313F-C59F-46F3-BC44-48B3463F44FB}" destId="{6317CA1F-3AA3-4675-B048-476207C657F5}" srcOrd="0" destOrd="0" presId="urn:microsoft.com/office/officeart/2005/8/layout/hierarchy2"/>
    <dgm:cxn modelId="{7E3F24FA-20CA-4E68-A004-9279CAC3A9D7}" type="presOf" srcId="{6F4FE4A9-F6E7-4658-ADE0-120A07BC6D88}" destId="{E29EC6CE-1984-4929-9F82-25992216CA3E}" srcOrd="0" destOrd="0" presId="urn:microsoft.com/office/officeart/2005/8/layout/hierarchy2"/>
    <dgm:cxn modelId="{9908ABFC-04BE-4305-9EF4-461202DBA477}" type="presOf" srcId="{24CC8697-3078-4192-A81A-546F6C53D9D1}" destId="{A9E13DC4-47C2-4B6B-850D-AF4917D49843}" srcOrd="1" destOrd="0" presId="urn:microsoft.com/office/officeart/2005/8/layout/hierarchy2"/>
    <dgm:cxn modelId="{0EE87048-C232-4B61-9156-EB0D796595F8}" type="presParOf" srcId="{DA8D13BB-C88F-4910-ADCA-8A2F2669CC79}" destId="{8A5C9559-8F21-47DD-82AE-EB6991E833DF}" srcOrd="0" destOrd="0" presId="urn:microsoft.com/office/officeart/2005/8/layout/hierarchy2"/>
    <dgm:cxn modelId="{470E6025-C1E3-4A5F-A822-D6AEAF42941E}" type="presParOf" srcId="{8A5C9559-8F21-47DD-82AE-EB6991E833DF}" destId="{EB8F6C6F-3CE8-4463-AC51-A79BD6A1D421}" srcOrd="0" destOrd="0" presId="urn:microsoft.com/office/officeart/2005/8/layout/hierarchy2"/>
    <dgm:cxn modelId="{4AED3461-6DA0-4AEF-9557-B14F126117F9}" type="presParOf" srcId="{8A5C9559-8F21-47DD-82AE-EB6991E833DF}" destId="{5D352BFF-12B8-49F5-9C68-D0F889489DFD}" srcOrd="1" destOrd="0" presId="urn:microsoft.com/office/officeart/2005/8/layout/hierarchy2"/>
    <dgm:cxn modelId="{729FC25A-5A16-4334-8426-720C9151081A}" type="presParOf" srcId="{5D352BFF-12B8-49F5-9C68-D0F889489DFD}" destId="{B17D1CAD-CFC6-4217-AB6A-31DF7D49A249}" srcOrd="0" destOrd="0" presId="urn:microsoft.com/office/officeart/2005/8/layout/hierarchy2"/>
    <dgm:cxn modelId="{2F39DEBB-8167-4948-9295-2A205E8C6D6A}" type="presParOf" srcId="{B17D1CAD-CFC6-4217-AB6A-31DF7D49A249}" destId="{7A314B8D-12F8-44EC-9FF8-2776F2BC23E7}" srcOrd="0" destOrd="0" presId="urn:microsoft.com/office/officeart/2005/8/layout/hierarchy2"/>
    <dgm:cxn modelId="{C7BB17E9-459A-4A82-8CD7-3A1F61FF0273}" type="presParOf" srcId="{5D352BFF-12B8-49F5-9C68-D0F889489DFD}" destId="{C6042A27-D038-436D-8D0A-3D05566FEE66}" srcOrd="1" destOrd="0" presId="urn:microsoft.com/office/officeart/2005/8/layout/hierarchy2"/>
    <dgm:cxn modelId="{1787A56B-76D9-4CED-AD09-9FE0887898D8}" type="presParOf" srcId="{C6042A27-D038-436D-8D0A-3D05566FEE66}" destId="{E29EC6CE-1984-4929-9F82-25992216CA3E}" srcOrd="0" destOrd="0" presId="urn:microsoft.com/office/officeart/2005/8/layout/hierarchy2"/>
    <dgm:cxn modelId="{C4785695-3043-4505-91A0-AC61651CE586}" type="presParOf" srcId="{C6042A27-D038-436D-8D0A-3D05566FEE66}" destId="{8B24306B-62E4-438E-AA33-209577150BEC}" srcOrd="1" destOrd="0" presId="urn:microsoft.com/office/officeart/2005/8/layout/hierarchy2"/>
    <dgm:cxn modelId="{D6C2C905-3842-4538-BC18-90326956B847}" type="presParOf" srcId="{8B24306B-62E4-438E-AA33-209577150BEC}" destId="{FC76D0EA-9779-4336-8608-AAC880521816}" srcOrd="0" destOrd="0" presId="urn:microsoft.com/office/officeart/2005/8/layout/hierarchy2"/>
    <dgm:cxn modelId="{522D9A6B-239A-4398-B6CC-18C555063DAE}" type="presParOf" srcId="{FC76D0EA-9779-4336-8608-AAC880521816}" destId="{538103BE-43AE-40B0-804B-4DF6C5BB28DF}" srcOrd="0" destOrd="0" presId="urn:microsoft.com/office/officeart/2005/8/layout/hierarchy2"/>
    <dgm:cxn modelId="{9E5131F9-6BBF-4423-9BC2-9D48EB5120EF}" type="presParOf" srcId="{8B24306B-62E4-438E-AA33-209577150BEC}" destId="{70638F70-BBA8-480D-BC01-C207E75E2DFB}" srcOrd="1" destOrd="0" presId="urn:microsoft.com/office/officeart/2005/8/layout/hierarchy2"/>
    <dgm:cxn modelId="{C3EA3395-0BDA-465A-AB6C-83C932BC71ED}" type="presParOf" srcId="{70638F70-BBA8-480D-BC01-C207E75E2DFB}" destId="{E483FD17-9581-4670-BAF4-B05212BA3D19}" srcOrd="0" destOrd="0" presId="urn:microsoft.com/office/officeart/2005/8/layout/hierarchy2"/>
    <dgm:cxn modelId="{443C4B15-2AF9-40EA-8B1D-498D1DF1B0D2}" type="presParOf" srcId="{70638F70-BBA8-480D-BC01-C207E75E2DFB}" destId="{5CB203B3-3EC6-4D5F-82A8-B93516A89579}" srcOrd="1" destOrd="0" presId="urn:microsoft.com/office/officeart/2005/8/layout/hierarchy2"/>
    <dgm:cxn modelId="{34B606C8-B676-43E6-9C2B-47AC067879D0}" type="presParOf" srcId="{8B24306B-62E4-438E-AA33-209577150BEC}" destId="{EE83B6A2-B993-4805-AC5D-7AC90015F394}" srcOrd="2" destOrd="0" presId="urn:microsoft.com/office/officeart/2005/8/layout/hierarchy2"/>
    <dgm:cxn modelId="{9C24A6F6-0F9E-428D-AB98-E5CE3477C582}" type="presParOf" srcId="{EE83B6A2-B993-4805-AC5D-7AC90015F394}" destId="{9E61F9AF-0DC5-41C3-9029-5D561F78E235}" srcOrd="0" destOrd="0" presId="urn:microsoft.com/office/officeart/2005/8/layout/hierarchy2"/>
    <dgm:cxn modelId="{CA8BDFA9-08C8-4C02-90CD-969ACFA7CF54}" type="presParOf" srcId="{8B24306B-62E4-438E-AA33-209577150BEC}" destId="{6DD722BF-065F-4340-84BD-085C59090722}" srcOrd="3" destOrd="0" presId="urn:microsoft.com/office/officeart/2005/8/layout/hierarchy2"/>
    <dgm:cxn modelId="{D705E614-5F1C-4B55-A712-47CE73A50E69}" type="presParOf" srcId="{6DD722BF-065F-4340-84BD-085C59090722}" destId="{0BDFCDB9-FDA9-411B-BC15-89D62BC565E1}" srcOrd="0" destOrd="0" presId="urn:microsoft.com/office/officeart/2005/8/layout/hierarchy2"/>
    <dgm:cxn modelId="{04998012-33CD-4918-A97D-F4E7ABA319E1}" type="presParOf" srcId="{6DD722BF-065F-4340-84BD-085C59090722}" destId="{EAA8EE48-4723-4CC3-A4CE-B5B1B0BB1962}" srcOrd="1" destOrd="0" presId="urn:microsoft.com/office/officeart/2005/8/layout/hierarchy2"/>
    <dgm:cxn modelId="{AE53C673-4755-4208-8A70-2FC404187F57}" type="presParOf" srcId="{5D352BFF-12B8-49F5-9C68-D0F889489DFD}" destId="{D97AAB9B-0E61-4BA0-A466-ADEBDD3C2D54}" srcOrd="2" destOrd="0" presId="urn:microsoft.com/office/officeart/2005/8/layout/hierarchy2"/>
    <dgm:cxn modelId="{DB8B88A2-0CBF-4B5A-BB1A-AAD80C265220}" type="presParOf" srcId="{D97AAB9B-0E61-4BA0-A466-ADEBDD3C2D54}" destId="{68A33DF7-F83E-424D-AC95-DFC59C72C0A8}" srcOrd="0" destOrd="0" presId="urn:microsoft.com/office/officeart/2005/8/layout/hierarchy2"/>
    <dgm:cxn modelId="{B151C8CC-9FA1-4D68-92E1-0804165241FF}" type="presParOf" srcId="{5D352BFF-12B8-49F5-9C68-D0F889489DFD}" destId="{96FA7A91-8BFC-4B70-B372-7883F456984D}" srcOrd="3" destOrd="0" presId="urn:microsoft.com/office/officeart/2005/8/layout/hierarchy2"/>
    <dgm:cxn modelId="{44E187D6-149E-4E21-8C79-5A535353C164}" type="presParOf" srcId="{96FA7A91-8BFC-4B70-B372-7883F456984D}" destId="{7B8D063F-E0AD-4287-B39F-ACEFEE756140}" srcOrd="0" destOrd="0" presId="urn:microsoft.com/office/officeart/2005/8/layout/hierarchy2"/>
    <dgm:cxn modelId="{4573C707-DBC2-4692-AB9A-56BF9EE88CF3}" type="presParOf" srcId="{96FA7A91-8BFC-4B70-B372-7883F456984D}" destId="{FAB02B6E-C0EE-4D19-AE5C-3BABF47E5393}" srcOrd="1" destOrd="0" presId="urn:microsoft.com/office/officeart/2005/8/layout/hierarchy2"/>
    <dgm:cxn modelId="{F89EBE5F-3D8D-4872-B359-016A95583CE1}" type="presParOf" srcId="{FAB02B6E-C0EE-4D19-AE5C-3BABF47E5393}" destId="{28B465A9-F0F0-49EE-B51A-EBB93DFB1ECB}" srcOrd="0" destOrd="0" presId="urn:microsoft.com/office/officeart/2005/8/layout/hierarchy2"/>
    <dgm:cxn modelId="{4A918B85-1198-4D1F-9ADE-734B3D6DE933}" type="presParOf" srcId="{28B465A9-F0F0-49EE-B51A-EBB93DFB1ECB}" destId="{A9E13DC4-47C2-4B6B-850D-AF4917D49843}" srcOrd="0" destOrd="0" presId="urn:microsoft.com/office/officeart/2005/8/layout/hierarchy2"/>
    <dgm:cxn modelId="{381BBAE1-1599-4C21-8870-9FE051368281}" type="presParOf" srcId="{FAB02B6E-C0EE-4D19-AE5C-3BABF47E5393}" destId="{7D903572-099C-44AC-8EBF-E9EBD850A9C0}" srcOrd="1" destOrd="0" presId="urn:microsoft.com/office/officeart/2005/8/layout/hierarchy2"/>
    <dgm:cxn modelId="{09DD486E-9E83-45C1-B623-296ED687072D}" type="presParOf" srcId="{7D903572-099C-44AC-8EBF-E9EBD850A9C0}" destId="{6317CA1F-3AA3-4675-B048-476207C657F5}" srcOrd="0" destOrd="0" presId="urn:microsoft.com/office/officeart/2005/8/layout/hierarchy2"/>
    <dgm:cxn modelId="{D048289D-60F9-46A7-B687-718F43DBEDB6}" type="presParOf" srcId="{7D903572-099C-44AC-8EBF-E9EBD850A9C0}" destId="{A83B5C38-AC9D-4F83-8F9E-E08AAFDE692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EAE4F9-247E-40F5-A330-630BFF9FB42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63A3D0F7-4636-49E3-9157-547404BD6AAE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Total </a:t>
          </a:r>
          <a:r>
            <a:rPr lang="nl-BE" dirty="0" err="1"/>
            <a:t>rewards</a:t>
          </a:r>
          <a:endParaRPr lang="nl-BE" dirty="0"/>
        </a:p>
      </dgm:t>
    </dgm:pt>
    <dgm:pt modelId="{2F44D922-FF10-4F03-8DEE-0C00058F1528}" type="parTrans" cxnId="{F30CE5A8-263D-4410-B886-6F8FAEA43377}">
      <dgm:prSet/>
      <dgm:spPr/>
      <dgm:t>
        <a:bodyPr/>
        <a:lstStyle/>
        <a:p>
          <a:endParaRPr lang="nl-BE"/>
        </a:p>
      </dgm:t>
    </dgm:pt>
    <dgm:pt modelId="{AC2D3D72-DB49-481A-B242-A20326C386DF}" type="sibTrans" cxnId="{F30CE5A8-263D-4410-B886-6F8FAEA43377}">
      <dgm:prSet/>
      <dgm:spPr/>
      <dgm:t>
        <a:bodyPr/>
        <a:lstStyle/>
        <a:p>
          <a:endParaRPr lang="nl-BE"/>
        </a:p>
      </dgm:t>
    </dgm:pt>
    <dgm:pt modelId="{6F4FE4A9-F6E7-4658-ADE0-120A07BC6D88}">
      <dgm:prSet phldrT="[Text]"/>
      <dgm:spPr>
        <a:solidFill>
          <a:schemeClr val="tx2"/>
        </a:solidFill>
      </dgm:spPr>
      <dgm:t>
        <a:bodyPr/>
        <a:lstStyle/>
        <a:p>
          <a:r>
            <a:rPr lang="nl-BE" dirty="0"/>
            <a:t>Beloning</a:t>
          </a:r>
        </a:p>
      </dgm:t>
    </dgm:pt>
    <dgm:pt modelId="{8EEB162E-CFBD-4EB4-B12B-F73981E1AA5D}" type="parTrans" cxnId="{FDB0D6BE-D2B6-4C7D-AB40-DFD6C0E7D7ED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CEDF3D7C-98E5-4225-AEBB-F5EA405C9C6F}" type="sibTrans" cxnId="{FDB0D6BE-D2B6-4C7D-AB40-DFD6C0E7D7ED}">
      <dgm:prSet/>
      <dgm:spPr/>
      <dgm:t>
        <a:bodyPr/>
        <a:lstStyle/>
        <a:p>
          <a:endParaRPr lang="nl-BE"/>
        </a:p>
      </dgm:t>
    </dgm:pt>
    <dgm:pt modelId="{3495A733-8BAA-4B47-937C-FF7074065BEE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Monetaire beloning</a:t>
          </a:r>
        </a:p>
      </dgm:t>
    </dgm:pt>
    <dgm:pt modelId="{CCE821EC-F721-4695-B4BC-3EFFE40BE8F2}" type="parTrans" cxnId="{DDCD3B82-339D-4D89-A1C2-26ECE2BBB07C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3A652D70-DA5F-4935-9ADA-828C4E799DA2}" type="sibTrans" cxnId="{DDCD3B82-339D-4D89-A1C2-26ECE2BBB07C}">
      <dgm:prSet/>
      <dgm:spPr/>
      <dgm:t>
        <a:bodyPr/>
        <a:lstStyle/>
        <a:p>
          <a:endParaRPr lang="nl-BE"/>
        </a:p>
      </dgm:t>
    </dgm:pt>
    <dgm:pt modelId="{0D84CC55-B53B-49BA-BFB1-BC177D1258DF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Voordelen</a:t>
          </a:r>
        </a:p>
      </dgm:t>
    </dgm:pt>
    <dgm:pt modelId="{3B7A81EE-EC22-40AF-986A-9ECF4E9320F4}" type="parTrans" cxnId="{961930E8-5938-4C47-A58B-665A75AD92C7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E6D4FE9A-24DF-42E7-90A1-A99B8556C82B}" type="sibTrans" cxnId="{961930E8-5938-4C47-A58B-665A75AD92C7}">
      <dgm:prSet/>
      <dgm:spPr/>
      <dgm:t>
        <a:bodyPr/>
        <a:lstStyle/>
        <a:p>
          <a:endParaRPr lang="nl-BE"/>
        </a:p>
      </dgm:t>
    </dgm:pt>
    <dgm:pt modelId="{47942EF6-7A86-4870-9E33-29EA8191A3C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Relationele &amp; psychologische uitkomsten</a:t>
          </a:r>
        </a:p>
      </dgm:t>
    </dgm:pt>
    <dgm:pt modelId="{F584088B-5E93-4A0D-AC53-3B1A872C2416}" type="parTrans" cxnId="{4C9135F2-51CD-4855-8CFD-0060F116EB01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2BE95ED7-005A-4446-99EE-25B12ADE5830}" type="sibTrans" cxnId="{4C9135F2-51CD-4855-8CFD-0060F116EB01}">
      <dgm:prSet/>
      <dgm:spPr/>
      <dgm:t>
        <a:bodyPr/>
        <a:lstStyle/>
        <a:p>
          <a:endParaRPr lang="nl-BE"/>
        </a:p>
      </dgm:t>
    </dgm:pt>
    <dgm:pt modelId="{4A39313F-C59F-46F3-BC44-48B3463F44FB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l">
            <a:buFont typeface="Wingdings" panose="05000000000000000000" pitchFamily="2" charset="2"/>
            <a:buChar char="§"/>
          </a:pPr>
          <a:r>
            <a:rPr lang="nl-BE" dirty="0"/>
            <a:t>Aangename sociale sfeer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Werkzekerheid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Status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Afwisselend werk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Autonomie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Groeimogelijkheden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Feedback ontvangen over prestatie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Ontwikkelingsmogelijkheden</a:t>
          </a:r>
        </a:p>
      </dgm:t>
    </dgm:pt>
    <dgm:pt modelId="{24CC8697-3078-4192-A81A-546F6C53D9D1}" type="parTrans" cxnId="{E0C600DA-E7ED-4580-8CE0-DD36FC34E2FB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B741957B-C09F-45EB-8976-52C116F2951A}" type="sibTrans" cxnId="{E0C600DA-E7ED-4580-8CE0-DD36FC34E2FB}">
      <dgm:prSet/>
      <dgm:spPr/>
      <dgm:t>
        <a:bodyPr/>
        <a:lstStyle/>
        <a:p>
          <a:endParaRPr lang="nl-BE"/>
        </a:p>
      </dgm:t>
    </dgm:pt>
    <dgm:pt modelId="{DA8D13BB-C88F-4910-ADCA-8A2F2669CC79}" type="pres">
      <dgm:prSet presAssocID="{5AEAE4F9-247E-40F5-A330-630BFF9FB42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A5C9559-8F21-47DD-82AE-EB6991E833DF}" type="pres">
      <dgm:prSet presAssocID="{63A3D0F7-4636-49E3-9157-547404BD6AAE}" presName="root1" presStyleCnt="0"/>
      <dgm:spPr/>
    </dgm:pt>
    <dgm:pt modelId="{EB8F6C6F-3CE8-4463-AC51-A79BD6A1D421}" type="pres">
      <dgm:prSet presAssocID="{63A3D0F7-4636-49E3-9157-547404BD6AAE}" presName="LevelOneTextNode" presStyleLbl="node0" presStyleIdx="0" presStyleCnt="1">
        <dgm:presLayoutVars>
          <dgm:chPref val="3"/>
        </dgm:presLayoutVars>
      </dgm:prSet>
      <dgm:spPr/>
    </dgm:pt>
    <dgm:pt modelId="{5D352BFF-12B8-49F5-9C68-D0F889489DFD}" type="pres">
      <dgm:prSet presAssocID="{63A3D0F7-4636-49E3-9157-547404BD6AAE}" presName="level2hierChild" presStyleCnt="0"/>
      <dgm:spPr/>
    </dgm:pt>
    <dgm:pt modelId="{B17D1CAD-CFC6-4217-AB6A-31DF7D49A249}" type="pres">
      <dgm:prSet presAssocID="{8EEB162E-CFBD-4EB4-B12B-F73981E1AA5D}" presName="conn2-1" presStyleLbl="parChTrans1D2" presStyleIdx="0" presStyleCnt="2"/>
      <dgm:spPr/>
    </dgm:pt>
    <dgm:pt modelId="{7A314B8D-12F8-44EC-9FF8-2776F2BC23E7}" type="pres">
      <dgm:prSet presAssocID="{8EEB162E-CFBD-4EB4-B12B-F73981E1AA5D}" presName="connTx" presStyleLbl="parChTrans1D2" presStyleIdx="0" presStyleCnt="2"/>
      <dgm:spPr/>
    </dgm:pt>
    <dgm:pt modelId="{C6042A27-D038-436D-8D0A-3D05566FEE66}" type="pres">
      <dgm:prSet presAssocID="{6F4FE4A9-F6E7-4658-ADE0-120A07BC6D88}" presName="root2" presStyleCnt="0"/>
      <dgm:spPr/>
    </dgm:pt>
    <dgm:pt modelId="{E29EC6CE-1984-4929-9F82-25992216CA3E}" type="pres">
      <dgm:prSet presAssocID="{6F4FE4A9-F6E7-4658-ADE0-120A07BC6D88}" presName="LevelTwoTextNode" presStyleLbl="node2" presStyleIdx="0" presStyleCnt="2">
        <dgm:presLayoutVars>
          <dgm:chPref val="3"/>
        </dgm:presLayoutVars>
      </dgm:prSet>
      <dgm:spPr/>
    </dgm:pt>
    <dgm:pt modelId="{8B24306B-62E4-438E-AA33-209577150BEC}" type="pres">
      <dgm:prSet presAssocID="{6F4FE4A9-F6E7-4658-ADE0-120A07BC6D88}" presName="level3hierChild" presStyleCnt="0"/>
      <dgm:spPr/>
    </dgm:pt>
    <dgm:pt modelId="{FC76D0EA-9779-4336-8608-AAC880521816}" type="pres">
      <dgm:prSet presAssocID="{CCE821EC-F721-4695-B4BC-3EFFE40BE8F2}" presName="conn2-1" presStyleLbl="parChTrans1D3" presStyleIdx="0" presStyleCnt="3"/>
      <dgm:spPr/>
    </dgm:pt>
    <dgm:pt modelId="{538103BE-43AE-40B0-804B-4DF6C5BB28DF}" type="pres">
      <dgm:prSet presAssocID="{CCE821EC-F721-4695-B4BC-3EFFE40BE8F2}" presName="connTx" presStyleLbl="parChTrans1D3" presStyleIdx="0" presStyleCnt="3"/>
      <dgm:spPr/>
    </dgm:pt>
    <dgm:pt modelId="{70638F70-BBA8-480D-BC01-C207E75E2DFB}" type="pres">
      <dgm:prSet presAssocID="{3495A733-8BAA-4B47-937C-FF7074065BEE}" presName="root2" presStyleCnt="0"/>
      <dgm:spPr/>
    </dgm:pt>
    <dgm:pt modelId="{E483FD17-9581-4670-BAF4-B05212BA3D19}" type="pres">
      <dgm:prSet presAssocID="{3495A733-8BAA-4B47-937C-FF7074065BEE}" presName="LevelTwoTextNode" presStyleLbl="node3" presStyleIdx="0" presStyleCnt="3">
        <dgm:presLayoutVars>
          <dgm:chPref val="3"/>
        </dgm:presLayoutVars>
      </dgm:prSet>
      <dgm:spPr/>
    </dgm:pt>
    <dgm:pt modelId="{5CB203B3-3EC6-4D5F-82A8-B93516A89579}" type="pres">
      <dgm:prSet presAssocID="{3495A733-8BAA-4B47-937C-FF7074065BEE}" presName="level3hierChild" presStyleCnt="0"/>
      <dgm:spPr/>
    </dgm:pt>
    <dgm:pt modelId="{EE83B6A2-B993-4805-AC5D-7AC90015F394}" type="pres">
      <dgm:prSet presAssocID="{3B7A81EE-EC22-40AF-986A-9ECF4E9320F4}" presName="conn2-1" presStyleLbl="parChTrans1D3" presStyleIdx="1" presStyleCnt="3"/>
      <dgm:spPr/>
    </dgm:pt>
    <dgm:pt modelId="{9E61F9AF-0DC5-41C3-9029-5D561F78E235}" type="pres">
      <dgm:prSet presAssocID="{3B7A81EE-EC22-40AF-986A-9ECF4E9320F4}" presName="connTx" presStyleLbl="parChTrans1D3" presStyleIdx="1" presStyleCnt="3"/>
      <dgm:spPr/>
    </dgm:pt>
    <dgm:pt modelId="{6DD722BF-065F-4340-84BD-085C59090722}" type="pres">
      <dgm:prSet presAssocID="{0D84CC55-B53B-49BA-BFB1-BC177D1258DF}" presName="root2" presStyleCnt="0"/>
      <dgm:spPr/>
    </dgm:pt>
    <dgm:pt modelId="{0BDFCDB9-FDA9-411B-BC15-89D62BC565E1}" type="pres">
      <dgm:prSet presAssocID="{0D84CC55-B53B-49BA-BFB1-BC177D1258DF}" presName="LevelTwoTextNode" presStyleLbl="node3" presStyleIdx="1" presStyleCnt="3">
        <dgm:presLayoutVars>
          <dgm:chPref val="3"/>
        </dgm:presLayoutVars>
      </dgm:prSet>
      <dgm:spPr/>
    </dgm:pt>
    <dgm:pt modelId="{EAA8EE48-4723-4CC3-A4CE-B5B1B0BB1962}" type="pres">
      <dgm:prSet presAssocID="{0D84CC55-B53B-49BA-BFB1-BC177D1258DF}" presName="level3hierChild" presStyleCnt="0"/>
      <dgm:spPr/>
    </dgm:pt>
    <dgm:pt modelId="{D97AAB9B-0E61-4BA0-A466-ADEBDD3C2D54}" type="pres">
      <dgm:prSet presAssocID="{F584088B-5E93-4A0D-AC53-3B1A872C2416}" presName="conn2-1" presStyleLbl="parChTrans1D2" presStyleIdx="1" presStyleCnt="2"/>
      <dgm:spPr/>
    </dgm:pt>
    <dgm:pt modelId="{68A33DF7-F83E-424D-AC95-DFC59C72C0A8}" type="pres">
      <dgm:prSet presAssocID="{F584088B-5E93-4A0D-AC53-3B1A872C2416}" presName="connTx" presStyleLbl="parChTrans1D2" presStyleIdx="1" presStyleCnt="2"/>
      <dgm:spPr/>
    </dgm:pt>
    <dgm:pt modelId="{96FA7A91-8BFC-4B70-B372-7883F456984D}" type="pres">
      <dgm:prSet presAssocID="{47942EF6-7A86-4870-9E33-29EA8191A3CD}" presName="root2" presStyleCnt="0"/>
      <dgm:spPr/>
    </dgm:pt>
    <dgm:pt modelId="{7B8D063F-E0AD-4287-B39F-ACEFEE756140}" type="pres">
      <dgm:prSet presAssocID="{47942EF6-7A86-4870-9E33-29EA8191A3CD}" presName="LevelTwoTextNode" presStyleLbl="node2" presStyleIdx="1" presStyleCnt="2">
        <dgm:presLayoutVars>
          <dgm:chPref val="3"/>
        </dgm:presLayoutVars>
      </dgm:prSet>
      <dgm:spPr/>
    </dgm:pt>
    <dgm:pt modelId="{FAB02B6E-C0EE-4D19-AE5C-3BABF47E5393}" type="pres">
      <dgm:prSet presAssocID="{47942EF6-7A86-4870-9E33-29EA8191A3CD}" presName="level3hierChild" presStyleCnt="0"/>
      <dgm:spPr/>
    </dgm:pt>
    <dgm:pt modelId="{28B465A9-F0F0-49EE-B51A-EBB93DFB1ECB}" type="pres">
      <dgm:prSet presAssocID="{24CC8697-3078-4192-A81A-546F6C53D9D1}" presName="conn2-1" presStyleLbl="parChTrans1D3" presStyleIdx="2" presStyleCnt="3"/>
      <dgm:spPr/>
    </dgm:pt>
    <dgm:pt modelId="{A9E13DC4-47C2-4B6B-850D-AF4917D49843}" type="pres">
      <dgm:prSet presAssocID="{24CC8697-3078-4192-A81A-546F6C53D9D1}" presName="connTx" presStyleLbl="parChTrans1D3" presStyleIdx="2" presStyleCnt="3"/>
      <dgm:spPr/>
    </dgm:pt>
    <dgm:pt modelId="{7D903572-099C-44AC-8EBF-E9EBD850A9C0}" type="pres">
      <dgm:prSet presAssocID="{4A39313F-C59F-46F3-BC44-48B3463F44FB}" presName="root2" presStyleCnt="0"/>
      <dgm:spPr/>
    </dgm:pt>
    <dgm:pt modelId="{6317CA1F-3AA3-4675-B048-476207C657F5}" type="pres">
      <dgm:prSet presAssocID="{4A39313F-C59F-46F3-BC44-48B3463F44FB}" presName="LevelTwoTextNode" presStyleLbl="node3" presStyleIdx="2" presStyleCnt="3" custScaleX="127921" custScaleY="195076">
        <dgm:presLayoutVars>
          <dgm:chPref val="3"/>
        </dgm:presLayoutVars>
      </dgm:prSet>
      <dgm:spPr/>
    </dgm:pt>
    <dgm:pt modelId="{A83B5C38-AC9D-4F83-8F9E-E08AAFDE6927}" type="pres">
      <dgm:prSet presAssocID="{4A39313F-C59F-46F3-BC44-48B3463F44FB}" presName="level3hierChild" presStyleCnt="0"/>
      <dgm:spPr/>
    </dgm:pt>
  </dgm:ptLst>
  <dgm:cxnLst>
    <dgm:cxn modelId="{45E26101-31D4-4D88-961A-9A9B434C1638}" type="presOf" srcId="{5AEAE4F9-247E-40F5-A330-630BFF9FB42B}" destId="{DA8D13BB-C88F-4910-ADCA-8A2F2669CC79}" srcOrd="0" destOrd="0" presId="urn:microsoft.com/office/officeart/2005/8/layout/hierarchy2"/>
    <dgm:cxn modelId="{60804B15-72DF-46B6-8BB4-442C911BB5D7}" type="presOf" srcId="{3B7A81EE-EC22-40AF-986A-9ECF4E9320F4}" destId="{9E61F9AF-0DC5-41C3-9029-5D561F78E235}" srcOrd="1" destOrd="0" presId="urn:microsoft.com/office/officeart/2005/8/layout/hierarchy2"/>
    <dgm:cxn modelId="{EF70822E-F1A1-4AE3-989C-CB74DE8BD4C0}" type="presOf" srcId="{8EEB162E-CFBD-4EB4-B12B-F73981E1AA5D}" destId="{7A314B8D-12F8-44EC-9FF8-2776F2BC23E7}" srcOrd="1" destOrd="0" presId="urn:microsoft.com/office/officeart/2005/8/layout/hierarchy2"/>
    <dgm:cxn modelId="{4ADFF731-8D1E-40AF-9975-DC16FFBE53EA}" type="presOf" srcId="{F584088B-5E93-4A0D-AC53-3B1A872C2416}" destId="{D97AAB9B-0E61-4BA0-A466-ADEBDD3C2D54}" srcOrd="0" destOrd="0" presId="urn:microsoft.com/office/officeart/2005/8/layout/hierarchy2"/>
    <dgm:cxn modelId="{2723D04B-9790-4451-8FCB-CF58B5CD91FA}" type="presOf" srcId="{47942EF6-7A86-4870-9E33-29EA8191A3CD}" destId="{7B8D063F-E0AD-4287-B39F-ACEFEE756140}" srcOrd="0" destOrd="0" presId="urn:microsoft.com/office/officeart/2005/8/layout/hierarchy2"/>
    <dgm:cxn modelId="{61112B73-90E9-4E85-9203-56F535323F5D}" type="presOf" srcId="{F584088B-5E93-4A0D-AC53-3B1A872C2416}" destId="{68A33DF7-F83E-424D-AC95-DFC59C72C0A8}" srcOrd="1" destOrd="0" presId="urn:microsoft.com/office/officeart/2005/8/layout/hierarchy2"/>
    <dgm:cxn modelId="{A29E6F55-73B0-433B-A937-B65FD7369BB2}" type="presOf" srcId="{3B7A81EE-EC22-40AF-986A-9ECF4E9320F4}" destId="{EE83B6A2-B993-4805-AC5D-7AC90015F394}" srcOrd="0" destOrd="0" presId="urn:microsoft.com/office/officeart/2005/8/layout/hierarchy2"/>
    <dgm:cxn modelId="{DDCD3B82-339D-4D89-A1C2-26ECE2BBB07C}" srcId="{6F4FE4A9-F6E7-4658-ADE0-120A07BC6D88}" destId="{3495A733-8BAA-4B47-937C-FF7074065BEE}" srcOrd="0" destOrd="0" parTransId="{CCE821EC-F721-4695-B4BC-3EFFE40BE8F2}" sibTransId="{3A652D70-DA5F-4935-9ADA-828C4E799DA2}"/>
    <dgm:cxn modelId="{9055B484-851F-4987-BABF-4B6B4E6C5A89}" type="presOf" srcId="{3495A733-8BAA-4B47-937C-FF7074065BEE}" destId="{E483FD17-9581-4670-BAF4-B05212BA3D19}" srcOrd="0" destOrd="0" presId="urn:microsoft.com/office/officeart/2005/8/layout/hierarchy2"/>
    <dgm:cxn modelId="{C5BFD089-4BA0-42BA-9199-C2DE5F5C0B2B}" type="presOf" srcId="{63A3D0F7-4636-49E3-9157-547404BD6AAE}" destId="{EB8F6C6F-3CE8-4463-AC51-A79BD6A1D421}" srcOrd="0" destOrd="0" presId="urn:microsoft.com/office/officeart/2005/8/layout/hierarchy2"/>
    <dgm:cxn modelId="{B8497C9C-BBA6-4292-9BF1-C2818DD6B1CB}" type="presOf" srcId="{24CC8697-3078-4192-A81A-546F6C53D9D1}" destId="{28B465A9-F0F0-49EE-B51A-EBB93DFB1ECB}" srcOrd="0" destOrd="0" presId="urn:microsoft.com/office/officeart/2005/8/layout/hierarchy2"/>
    <dgm:cxn modelId="{F30CE5A8-263D-4410-B886-6F8FAEA43377}" srcId="{5AEAE4F9-247E-40F5-A330-630BFF9FB42B}" destId="{63A3D0F7-4636-49E3-9157-547404BD6AAE}" srcOrd="0" destOrd="0" parTransId="{2F44D922-FF10-4F03-8DEE-0C00058F1528}" sibTransId="{AC2D3D72-DB49-481A-B242-A20326C386DF}"/>
    <dgm:cxn modelId="{FDB0D6BE-D2B6-4C7D-AB40-DFD6C0E7D7ED}" srcId="{63A3D0F7-4636-49E3-9157-547404BD6AAE}" destId="{6F4FE4A9-F6E7-4658-ADE0-120A07BC6D88}" srcOrd="0" destOrd="0" parTransId="{8EEB162E-CFBD-4EB4-B12B-F73981E1AA5D}" sibTransId="{CEDF3D7C-98E5-4225-AEBB-F5EA405C9C6F}"/>
    <dgm:cxn modelId="{9900F0C1-4244-48E6-BA49-3C855651959A}" type="presOf" srcId="{CCE821EC-F721-4695-B4BC-3EFFE40BE8F2}" destId="{FC76D0EA-9779-4336-8608-AAC880521816}" srcOrd="0" destOrd="0" presId="urn:microsoft.com/office/officeart/2005/8/layout/hierarchy2"/>
    <dgm:cxn modelId="{6043A0C7-63C6-4B7E-B7F9-1FDE7DB5164D}" type="presOf" srcId="{8EEB162E-CFBD-4EB4-B12B-F73981E1AA5D}" destId="{B17D1CAD-CFC6-4217-AB6A-31DF7D49A249}" srcOrd="0" destOrd="0" presId="urn:microsoft.com/office/officeart/2005/8/layout/hierarchy2"/>
    <dgm:cxn modelId="{E0C600DA-E7ED-4580-8CE0-DD36FC34E2FB}" srcId="{47942EF6-7A86-4870-9E33-29EA8191A3CD}" destId="{4A39313F-C59F-46F3-BC44-48B3463F44FB}" srcOrd="0" destOrd="0" parTransId="{24CC8697-3078-4192-A81A-546F6C53D9D1}" sibTransId="{B741957B-C09F-45EB-8976-52C116F2951A}"/>
    <dgm:cxn modelId="{FF5049DA-C91B-4C9D-B602-6657642F3037}" type="presOf" srcId="{CCE821EC-F721-4695-B4BC-3EFFE40BE8F2}" destId="{538103BE-43AE-40B0-804B-4DF6C5BB28DF}" srcOrd="1" destOrd="0" presId="urn:microsoft.com/office/officeart/2005/8/layout/hierarchy2"/>
    <dgm:cxn modelId="{961930E8-5938-4C47-A58B-665A75AD92C7}" srcId="{6F4FE4A9-F6E7-4658-ADE0-120A07BC6D88}" destId="{0D84CC55-B53B-49BA-BFB1-BC177D1258DF}" srcOrd="1" destOrd="0" parTransId="{3B7A81EE-EC22-40AF-986A-9ECF4E9320F4}" sibTransId="{E6D4FE9A-24DF-42E7-90A1-A99B8556C82B}"/>
    <dgm:cxn modelId="{4C9135F2-51CD-4855-8CFD-0060F116EB01}" srcId="{63A3D0F7-4636-49E3-9157-547404BD6AAE}" destId="{47942EF6-7A86-4870-9E33-29EA8191A3CD}" srcOrd="1" destOrd="0" parTransId="{F584088B-5E93-4A0D-AC53-3B1A872C2416}" sibTransId="{2BE95ED7-005A-4446-99EE-25B12ADE5830}"/>
    <dgm:cxn modelId="{229FBBF5-096C-4026-ACFD-D779DED34008}" type="presOf" srcId="{0D84CC55-B53B-49BA-BFB1-BC177D1258DF}" destId="{0BDFCDB9-FDA9-411B-BC15-89D62BC565E1}" srcOrd="0" destOrd="0" presId="urn:microsoft.com/office/officeart/2005/8/layout/hierarchy2"/>
    <dgm:cxn modelId="{AA64FBF5-23EF-4A5D-BB3D-3B2274D7A314}" type="presOf" srcId="{4A39313F-C59F-46F3-BC44-48B3463F44FB}" destId="{6317CA1F-3AA3-4675-B048-476207C657F5}" srcOrd="0" destOrd="0" presId="urn:microsoft.com/office/officeart/2005/8/layout/hierarchy2"/>
    <dgm:cxn modelId="{7E3F24FA-20CA-4E68-A004-9279CAC3A9D7}" type="presOf" srcId="{6F4FE4A9-F6E7-4658-ADE0-120A07BC6D88}" destId="{E29EC6CE-1984-4929-9F82-25992216CA3E}" srcOrd="0" destOrd="0" presId="urn:microsoft.com/office/officeart/2005/8/layout/hierarchy2"/>
    <dgm:cxn modelId="{9908ABFC-04BE-4305-9EF4-461202DBA477}" type="presOf" srcId="{24CC8697-3078-4192-A81A-546F6C53D9D1}" destId="{A9E13DC4-47C2-4B6B-850D-AF4917D49843}" srcOrd="1" destOrd="0" presId="urn:microsoft.com/office/officeart/2005/8/layout/hierarchy2"/>
    <dgm:cxn modelId="{0EE87048-C232-4B61-9156-EB0D796595F8}" type="presParOf" srcId="{DA8D13BB-C88F-4910-ADCA-8A2F2669CC79}" destId="{8A5C9559-8F21-47DD-82AE-EB6991E833DF}" srcOrd="0" destOrd="0" presId="urn:microsoft.com/office/officeart/2005/8/layout/hierarchy2"/>
    <dgm:cxn modelId="{470E6025-C1E3-4A5F-A822-D6AEAF42941E}" type="presParOf" srcId="{8A5C9559-8F21-47DD-82AE-EB6991E833DF}" destId="{EB8F6C6F-3CE8-4463-AC51-A79BD6A1D421}" srcOrd="0" destOrd="0" presId="urn:microsoft.com/office/officeart/2005/8/layout/hierarchy2"/>
    <dgm:cxn modelId="{4AED3461-6DA0-4AEF-9557-B14F126117F9}" type="presParOf" srcId="{8A5C9559-8F21-47DD-82AE-EB6991E833DF}" destId="{5D352BFF-12B8-49F5-9C68-D0F889489DFD}" srcOrd="1" destOrd="0" presId="urn:microsoft.com/office/officeart/2005/8/layout/hierarchy2"/>
    <dgm:cxn modelId="{729FC25A-5A16-4334-8426-720C9151081A}" type="presParOf" srcId="{5D352BFF-12B8-49F5-9C68-D0F889489DFD}" destId="{B17D1CAD-CFC6-4217-AB6A-31DF7D49A249}" srcOrd="0" destOrd="0" presId="urn:microsoft.com/office/officeart/2005/8/layout/hierarchy2"/>
    <dgm:cxn modelId="{2F39DEBB-8167-4948-9295-2A205E8C6D6A}" type="presParOf" srcId="{B17D1CAD-CFC6-4217-AB6A-31DF7D49A249}" destId="{7A314B8D-12F8-44EC-9FF8-2776F2BC23E7}" srcOrd="0" destOrd="0" presId="urn:microsoft.com/office/officeart/2005/8/layout/hierarchy2"/>
    <dgm:cxn modelId="{C7BB17E9-459A-4A82-8CD7-3A1F61FF0273}" type="presParOf" srcId="{5D352BFF-12B8-49F5-9C68-D0F889489DFD}" destId="{C6042A27-D038-436D-8D0A-3D05566FEE66}" srcOrd="1" destOrd="0" presId="urn:microsoft.com/office/officeart/2005/8/layout/hierarchy2"/>
    <dgm:cxn modelId="{1787A56B-76D9-4CED-AD09-9FE0887898D8}" type="presParOf" srcId="{C6042A27-D038-436D-8D0A-3D05566FEE66}" destId="{E29EC6CE-1984-4929-9F82-25992216CA3E}" srcOrd="0" destOrd="0" presId="urn:microsoft.com/office/officeart/2005/8/layout/hierarchy2"/>
    <dgm:cxn modelId="{C4785695-3043-4505-91A0-AC61651CE586}" type="presParOf" srcId="{C6042A27-D038-436D-8D0A-3D05566FEE66}" destId="{8B24306B-62E4-438E-AA33-209577150BEC}" srcOrd="1" destOrd="0" presId="urn:microsoft.com/office/officeart/2005/8/layout/hierarchy2"/>
    <dgm:cxn modelId="{D6C2C905-3842-4538-BC18-90326956B847}" type="presParOf" srcId="{8B24306B-62E4-438E-AA33-209577150BEC}" destId="{FC76D0EA-9779-4336-8608-AAC880521816}" srcOrd="0" destOrd="0" presId="urn:microsoft.com/office/officeart/2005/8/layout/hierarchy2"/>
    <dgm:cxn modelId="{522D9A6B-239A-4398-B6CC-18C555063DAE}" type="presParOf" srcId="{FC76D0EA-9779-4336-8608-AAC880521816}" destId="{538103BE-43AE-40B0-804B-4DF6C5BB28DF}" srcOrd="0" destOrd="0" presId="urn:microsoft.com/office/officeart/2005/8/layout/hierarchy2"/>
    <dgm:cxn modelId="{9E5131F9-6BBF-4423-9BC2-9D48EB5120EF}" type="presParOf" srcId="{8B24306B-62E4-438E-AA33-209577150BEC}" destId="{70638F70-BBA8-480D-BC01-C207E75E2DFB}" srcOrd="1" destOrd="0" presId="urn:microsoft.com/office/officeart/2005/8/layout/hierarchy2"/>
    <dgm:cxn modelId="{C3EA3395-0BDA-465A-AB6C-83C932BC71ED}" type="presParOf" srcId="{70638F70-BBA8-480D-BC01-C207E75E2DFB}" destId="{E483FD17-9581-4670-BAF4-B05212BA3D19}" srcOrd="0" destOrd="0" presId="urn:microsoft.com/office/officeart/2005/8/layout/hierarchy2"/>
    <dgm:cxn modelId="{443C4B15-2AF9-40EA-8B1D-498D1DF1B0D2}" type="presParOf" srcId="{70638F70-BBA8-480D-BC01-C207E75E2DFB}" destId="{5CB203B3-3EC6-4D5F-82A8-B93516A89579}" srcOrd="1" destOrd="0" presId="urn:microsoft.com/office/officeart/2005/8/layout/hierarchy2"/>
    <dgm:cxn modelId="{34B606C8-B676-43E6-9C2B-47AC067879D0}" type="presParOf" srcId="{8B24306B-62E4-438E-AA33-209577150BEC}" destId="{EE83B6A2-B993-4805-AC5D-7AC90015F394}" srcOrd="2" destOrd="0" presId="urn:microsoft.com/office/officeart/2005/8/layout/hierarchy2"/>
    <dgm:cxn modelId="{9C24A6F6-0F9E-428D-AB98-E5CE3477C582}" type="presParOf" srcId="{EE83B6A2-B993-4805-AC5D-7AC90015F394}" destId="{9E61F9AF-0DC5-41C3-9029-5D561F78E235}" srcOrd="0" destOrd="0" presId="urn:microsoft.com/office/officeart/2005/8/layout/hierarchy2"/>
    <dgm:cxn modelId="{CA8BDFA9-08C8-4C02-90CD-969ACFA7CF54}" type="presParOf" srcId="{8B24306B-62E4-438E-AA33-209577150BEC}" destId="{6DD722BF-065F-4340-84BD-085C59090722}" srcOrd="3" destOrd="0" presId="urn:microsoft.com/office/officeart/2005/8/layout/hierarchy2"/>
    <dgm:cxn modelId="{D705E614-5F1C-4B55-A712-47CE73A50E69}" type="presParOf" srcId="{6DD722BF-065F-4340-84BD-085C59090722}" destId="{0BDFCDB9-FDA9-411B-BC15-89D62BC565E1}" srcOrd="0" destOrd="0" presId="urn:microsoft.com/office/officeart/2005/8/layout/hierarchy2"/>
    <dgm:cxn modelId="{04998012-33CD-4918-A97D-F4E7ABA319E1}" type="presParOf" srcId="{6DD722BF-065F-4340-84BD-085C59090722}" destId="{EAA8EE48-4723-4CC3-A4CE-B5B1B0BB1962}" srcOrd="1" destOrd="0" presId="urn:microsoft.com/office/officeart/2005/8/layout/hierarchy2"/>
    <dgm:cxn modelId="{AE53C673-4755-4208-8A70-2FC404187F57}" type="presParOf" srcId="{5D352BFF-12B8-49F5-9C68-D0F889489DFD}" destId="{D97AAB9B-0E61-4BA0-A466-ADEBDD3C2D54}" srcOrd="2" destOrd="0" presId="urn:microsoft.com/office/officeart/2005/8/layout/hierarchy2"/>
    <dgm:cxn modelId="{DB8B88A2-0CBF-4B5A-BB1A-AAD80C265220}" type="presParOf" srcId="{D97AAB9B-0E61-4BA0-A466-ADEBDD3C2D54}" destId="{68A33DF7-F83E-424D-AC95-DFC59C72C0A8}" srcOrd="0" destOrd="0" presId="urn:microsoft.com/office/officeart/2005/8/layout/hierarchy2"/>
    <dgm:cxn modelId="{B151C8CC-9FA1-4D68-92E1-0804165241FF}" type="presParOf" srcId="{5D352BFF-12B8-49F5-9C68-D0F889489DFD}" destId="{96FA7A91-8BFC-4B70-B372-7883F456984D}" srcOrd="3" destOrd="0" presId="urn:microsoft.com/office/officeart/2005/8/layout/hierarchy2"/>
    <dgm:cxn modelId="{44E187D6-149E-4E21-8C79-5A535353C164}" type="presParOf" srcId="{96FA7A91-8BFC-4B70-B372-7883F456984D}" destId="{7B8D063F-E0AD-4287-B39F-ACEFEE756140}" srcOrd="0" destOrd="0" presId="urn:microsoft.com/office/officeart/2005/8/layout/hierarchy2"/>
    <dgm:cxn modelId="{4573C707-DBC2-4692-AB9A-56BF9EE88CF3}" type="presParOf" srcId="{96FA7A91-8BFC-4B70-B372-7883F456984D}" destId="{FAB02B6E-C0EE-4D19-AE5C-3BABF47E5393}" srcOrd="1" destOrd="0" presId="urn:microsoft.com/office/officeart/2005/8/layout/hierarchy2"/>
    <dgm:cxn modelId="{F89EBE5F-3D8D-4872-B359-016A95583CE1}" type="presParOf" srcId="{FAB02B6E-C0EE-4D19-AE5C-3BABF47E5393}" destId="{28B465A9-F0F0-49EE-B51A-EBB93DFB1ECB}" srcOrd="0" destOrd="0" presId="urn:microsoft.com/office/officeart/2005/8/layout/hierarchy2"/>
    <dgm:cxn modelId="{4A918B85-1198-4D1F-9ADE-734B3D6DE933}" type="presParOf" srcId="{28B465A9-F0F0-49EE-B51A-EBB93DFB1ECB}" destId="{A9E13DC4-47C2-4B6B-850D-AF4917D49843}" srcOrd="0" destOrd="0" presId="urn:microsoft.com/office/officeart/2005/8/layout/hierarchy2"/>
    <dgm:cxn modelId="{381BBAE1-1599-4C21-8870-9FE051368281}" type="presParOf" srcId="{FAB02B6E-C0EE-4D19-AE5C-3BABF47E5393}" destId="{7D903572-099C-44AC-8EBF-E9EBD850A9C0}" srcOrd="1" destOrd="0" presId="urn:microsoft.com/office/officeart/2005/8/layout/hierarchy2"/>
    <dgm:cxn modelId="{09DD486E-9E83-45C1-B623-296ED687072D}" type="presParOf" srcId="{7D903572-099C-44AC-8EBF-E9EBD850A9C0}" destId="{6317CA1F-3AA3-4675-B048-476207C657F5}" srcOrd="0" destOrd="0" presId="urn:microsoft.com/office/officeart/2005/8/layout/hierarchy2"/>
    <dgm:cxn modelId="{D048289D-60F9-46A7-B687-718F43DBEDB6}" type="presParOf" srcId="{7D903572-099C-44AC-8EBF-E9EBD850A9C0}" destId="{A83B5C38-AC9D-4F83-8F9E-E08AAFDE692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EAE4F9-247E-40F5-A330-630BFF9FB42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63A3D0F7-4636-49E3-9157-547404BD6AAE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Total </a:t>
          </a:r>
          <a:r>
            <a:rPr lang="nl-BE" dirty="0" err="1"/>
            <a:t>rewards</a:t>
          </a:r>
          <a:endParaRPr lang="nl-BE" dirty="0"/>
        </a:p>
      </dgm:t>
    </dgm:pt>
    <dgm:pt modelId="{2F44D922-FF10-4F03-8DEE-0C00058F1528}" type="parTrans" cxnId="{F30CE5A8-263D-4410-B886-6F8FAEA43377}">
      <dgm:prSet/>
      <dgm:spPr/>
      <dgm:t>
        <a:bodyPr/>
        <a:lstStyle/>
        <a:p>
          <a:endParaRPr lang="nl-BE"/>
        </a:p>
      </dgm:t>
    </dgm:pt>
    <dgm:pt modelId="{AC2D3D72-DB49-481A-B242-A20326C386DF}" type="sibTrans" cxnId="{F30CE5A8-263D-4410-B886-6F8FAEA43377}">
      <dgm:prSet/>
      <dgm:spPr/>
      <dgm:t>
        <a:bodyPr/>
        <a:lstStyle/>
        <a:p>
          <a:endParaRPr lang="nl-BE"/>
        </a:p>
      </dgm:t>
    </dgm:pt>
    <dgm:pt modelId="{6F4FE4A9-F6E7-4658-ADE0-120A07BC6D88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Beloning</a:t>
          </a:r>
        </a:p>
      </dgm:t>
    </dgm:pt>
    <dgm:pt modelId="{8EEB162E-CFBD-4EB4-B12B-F73981E1AA5D}" type="parTrans" cxnId="{FDB0D6BE-D2B6-4C7D-AB40-DFD6C0E7D7ED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CEDF3D7C-98E5-4225-AEBB-F5EA405C9C6F}" type="sibTrans" cxnId="{FDB0D6BE-D2B6-4C7D-AB40-DFD6C0E7D7ED}">
      <dgm:prSet/>
      <dgm:spPr/>
      <dgm:t>
        <a:bodyPr/>
        <a:lstStyle/>
        <a:p>
          <a:endParaRPr lang="nl-BE"/>
        </a:p>
      </dgm:t>
    </dgm:pt>
    <dgm:pt modelId="{3495A733-8BAA-4B47-937C-FF7074065BEE}">
      <dgm:prSet phldrT="[Text]"/>
      <dgm:spPr>
        <a:solidFill>
          <a:schemeClr val="accent1"/>
        </a:solidFill>
      </dgm:spPr>
      <dgm:t>
        <a:bodyPr/>
        <a:lstStyle/>
        <a:p>
          <a:r>
            <a:rPr lang="nl-BE" dirty="0"/>
            <a:t>Monetaire beloning</a:t>
          </a:r>
        </a:p>
      </dgm:t>
    </dgm:pt>
    <dgm:pt modelId="{CCE821EC-F721-4695-B4BC-3EFFE40BE8F2}" type="parTrans" cxnId="{DDCD3B82-339D-4D89-A1C2-26ECE2BBB07C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3A652D70-DA5F-4935-9ADA-828C4E799DA2}" type="sibTrans" cxnId="{DDCD3B82-339D-4D89-A1C2-26ECE2BBB07C}">
      <dgm:prSet/>
      <dgm:spPr/>
      <dgm:t>
        <a:bodyPr/>
        <a:lstStyle/>
        <a:p>
          <a:endParaRPr lang="nl-BE"/>
        </a:p>
      </dgm:t>
    </dgm:pt>
    <dgm:pt modelId="{0D84CC55-B53B-49BA-BFB1-BC177D1258DF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Voordelen</a:t>
          </a:r>
        </a:p>
      </dgm:t>
    </dgm:pt>
    <dgm:pt modelId="{3B7A81EE-EC22-40AF-986A-9ECF4E9320F4}" type="parTrans" cxnId="{961930E8-5938-4C47-A58B-665A75AD92C7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E6D4FE9A-24DF-42E7-90A1-A99B8556C82B}" type="sibTrans" cxnId="{961930E8-5938-4C47-A58B-665A75AD92C7}">
      <dgm:prSet/>
      <dgm:spPr/>
      <dgm:t>
        <a:bodyPr/>
        <a:lstStyle/>
        <a:p>
          <a:endParaRPr lang="nl-BE"/>
        </a:p>
      </dgm:t>
    </dgm:pt>
    <dgm:pt modelId="{47942EF6-7A86-4870-9E33-29EA8191A3C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Relationele &amp; psychologische uitkomsten</a:t>
          </a:r>
        </a:p>
      </dgm:t>
    </dgm:pt>
    <dgm:pt modelId="{F584088B-5E93-4A0D-AC53-3B1A872C2416}" type="parTrans" cxnId="{4C9135F2-51CD-4855-8CFD-0060F116EB01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2BE95ED7-005A-4446-99EE-25B12ADE5830}" type="sibTrans" cxnId="{4C9135F2-51CD-4855-8CFD-0060F116EB01}">
      <dgm:prSet/>
      <dgm:spPr/>
      <dgm:t>
        <a:bodyPr/>
        <a:lstStyle/>
        <a:p>
          <a:endParaRPr lang="nl-BE"/>
        </a:p>
      </dgm:t>
    </dgm:pt>
    <dgm:pt modelId="{4A39313F-C59F-46F3-BC44-48B3463F44FB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l">
            <a:buFont typeface="Wingdings" panose="05000000000000000000" pitchFamily="2" charset="2"/>
            <a:buChar char="§"/>
          </a:pPr>
          <a:r>
            <a:rPr lang="nl-BE" dirty="0"/>
            <a:t>Aangename sociale sfeer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Werkzekerheid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Status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Afwisselend werk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Autonomie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Groeimogelijkheden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Feedback ontvangen over prestatie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Ontwikkelingsmogelijkheden</a:t>
          </a:r>
        </a:p>
      </dgm:t>
    </dgm:pt>
    <dgm:pt modelId="{24CC8697-3078-4192-A81A-546F6C53D9D1}" type="parTrans" cxnId="{E0C600DA-E7ED-4580-8CE0-DD36FC34E2FB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B741957B-C09F-45EB-8976-52C116F2951A}" type="sibTrans" cxnId="{E0C600DA-E7ED-4580-8CE0-DD36FC34E2FB}">
      <dgm:prSet/>
      <dgm:spPr/>
      <dgm:t>
        <a:bodyPr/>
        <a:lstStyle/>
        <a:p>
          <a:endParaRPr lang="nl-BE"/>
        </a:p>
      </dgm:t>
    </dgm:pt>
    <dgm:pt modelId="{DA8D13BB-C88F-4910-ADCA-8A2F2669CC79}" type="pres">
      <dgm:prSet presAssocID="{5AEAE4F9-247E-40F5-A330-630BFF9FB42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A5C9559-8F21-47DD-82AE-EB6991E833DF}" type="pres">
      <dgm:prSet presAssocID="{63A3D0F7-4636-49E3-9157-547404BD6AAE}" presName="root1" presStyleCnt="0"/>
      <dgm:spPr/>
    </dgm:pt>
    <dgm:pt modelId="{EB8F6C6F-3CE8-4463-AC51-A79BD6A1D421}" type="pres">
      <dgm:prSet presAssocID="{63A3D0F7-4636-49E3-9157-547404BD6AAE}" presName="LevelOneTextNode" presStyleLbl="node0" presStyleIdx="0" presStyleCnt="1">
        <dgm:presLayoutVars>
          <dgm:chPref val="3"/>
        </dgm:presLayoutVars>
      </dgm:prSet>
      <dgm:spPr/>
    </dgm:pt>
    <dgm:pt modelId="{5D352BFF-12B8-49F5-9C68-D0F889489DFD}" type="pres">
      <dgm:prSet presAssocID="{63A3D0F7-4636-49E3-9157-547404BD6AAE}" presName="level2hierChild" presStyleCnt="0"/>
      <dgm:spPr/>
    </dgm:pt>
    <dgm:pt modelId="{B17D1CAD-CFC6-4217-AB6A-31DF7D49A249}" type="pres">
      <dgm:prSet presAssocID="{8EEB162E-CFBD-4EB4-B12B-F73981E1AA5D}" presName="conn2-1" presStyleLbl="parChTrans1D2" presStyleIdx="0" presStyleCnt="2"/>
      <dgm:spPr/>
    </dgm:pt>
    <dgm:pt modelId="{7A314B8D-12F8-44EC-9FF8-2776F2BC23E7}" type="pres">
      <dgm:prSet presAssocID="{8EEB162E-CFBD-4EB4-B12B-F73981E1AA5D}" presName="connTx" presStyleLbl="parChTrans1D2" presStyleIdx="0" presStyleCnt="2"/>
      <dgm:spPr/>
    </dgm:pt>
    <dgm:pt modelId="{C6042A27-D038-436D-8D0A-3D05566FEE66}" type="pres">
      <dgm:prSet presAssocID="{6F4FE4A9-F6E7-4658-ADE0-120A07BC6D88}" presName="root2" presStyleCnt="0"/>
      <dgm:spPr/>
    </dgm:pt>
    <dgm:pt modelId="{E29EC6CE-1984-4929-9F82-25992216CA3E}" type="pres">
      <dgm:prSet presAssocID="{6F4FE4A9-F6E7-4658-ADE0-120A07BC6D88}" presName="LevelTwoTextNode" presStyleLbl="node2" presStyleIdx="0" presStyleCnt="2">
        <dgm:presLayoutVars>
          <dgm:chPref val="3"/>
        </dgm:presLayoutVars>
      </dgm:prSet>
      <dgm:spPr/>
    </dgm:pt>
    <dgm:pt modelId="{8B24306B-62E4-438E-AA33-209577150BEC}" type="pres">
      <dgm:prSet presAssocID="{6F4FE4A9-F6E7-4658-ADE0-120A07BC6D88}" presName="level3hierChild" presStyleCnt="0"/>
      <dgm:spPr/>
    </dgm:pt>
    <dgm:pt modelId="{FC76D0EA-9779-4336-8608-AAC880521816}" type="pres">
      <dgm:prSet presAssocID="{CCE821EC-F721-4695-B4BC-3EFFE40BE8F2}" presName="conn2-1" presStyleLbl="parChTrans1D3" presStyleIdx="0" presStyleCnt="3"/>
      <dgm:spPr/>
    </dgm:pt>
    <dgm:pt modelId="{538103BE-43AE-40B0-804B-4DF6C5BB28DF}" type="pres">
      <dgm:prSet presAssocID="{CCE821EC-F721-4695-B4BC-3EFFE40BE8F2}" presName="connTx" presStyleLbl="parChTrans1D3" presStyleIdx="0" presStyleCnt="3"/>
      <dgm:spPr/>
    </dgm:pt>
    <dgm:pt modelId="{70638F70-BBA8-480D-BC01-C207E75E2DFB}" type="pres">
      <dgm:prSet presAssocID="{3495A733-8BAA-4B47-937C-FF7074065BEE}" presName="root2" presStyleCnt="0"/>
      <dgm:spPr/>
    </dgm:pt>
    <dgm:pt modelId="{E483FD17-9581-4670-BAF4-B05212BA3D19}" type="pres">
      <dgm:prSet presAssocID="{3495A733-8BAA-4B47-937C-FF7074065BEE}" presName="LevelTwoTextNode" presStyleLbl="node3" presStyleIdx="0" presStyleCnt="3">
        <dgm:presLayoutVars>
          <dgm:chPref val="3"/>
        </dgm:presLayoutVars>
      </dgm:prSet>
      <dgm:spPr/>
    </dgm:pt>
    <dgm:pt modelId="{5CB203B3-3EC6-4D5F-82A8-B93516A89579}" type="pres">
      <dgm:prSet presAssocID="{3495A733-8BAA-4B47-937C-FF7074065BEE}" presName="level3hierChild" presStyleCnt="0"/>
      <dgm:spPr/>
    </dgm:pt>
    <dgm:pt modelId="{EE83B6A2-B993-4805-AC5D-7AC90015F394}" type="pres">
      <dgm:prSet presAssocID="{3B7A81EE-EC22-40AF-986A-9ECF4E9320F4}" presName="conn2-1" presStyleLbl="parChTrans1D3" presStyleIdx="1" presStyleCnt="3"/>
      <dgm:spPr/>
    </dgm:pt>
    <dgm:pt modelId="{9E61F9AF-0DC5-41C3-9029-5D561F78E235}" type="pres">
      <dgm:prSet presAssocID="{3B7A81EE-EC22-40AF-986A-9ECF4E9320F4}" presName="connTx" presStyleLbl="parChTrans1D3" presStyleIdx="1" presStyleCnt="3"/>
      <dgm:spPr/>
    </dgm:pt>
    <dgm:pt modelId="{6DD722BF-065F-4340-84BD-085C59090722}" type="pres">
      <dgm:prSet presAssocID="{0D84CC55-B53B-49BA-BFB1-BC177D1258DF}" presName="root2" presStyleCnt="0"/>
      <dgm:spPr/>
    </dgm:pt>
    <dgm:pt modelId="{0BDFCDB9-FDA9-411B-BC15-89D62BC565E1}" type="pres">
      <dgm:prSet presAssocID="{0D84CC55-B53B-49BA-BFB1-BC177D1258DF}" presName="LevelTwoTextNode" presStyleLbl="node3" presStyleIdx="1" presStyleCnt="3">
        <dgm:presLayoutVars>
          <dgm:chPref val="3"/>
        </dgm:presLayoutVars>
      </dgm:prSet>
      <dgm:spPr/>
    </dgm:pt>
    <dgm:pt modelId="{EAA8EE48-4723-4CC3-A4CE-B5B1B0BB1962}" type="pres">
      <dgm:prSet presAssocID="{0D84CC55-B53B-49BA-BFB1-BC177D1258DF}" presName="level3hierChild" presStyleCnt="0"/>
      <dgm:spPr/>
    </dgm:pt>
    <dgm:pt modelId="{D97AAB9B-0E61-4BA0-A466-ADEBDD3C2D54}" type="pres">
      <dgm:prSet presAssocID="{F584088B-5E93-4A0D-AC53-3B1A872C2416}" presName="conn2-1" presStyleLbl="parChTrans1D2" presStyleIdx="1" presStyleCnt="2"/>
      <dgm:spPr/>
    </dgm:pt>
    <dgm:pt modelId="{68A33DF7-F83E-424D-AC95-DFC59C72C0A8}" type="pres">
      <dgm:prSet presAssocID="{F584088B-5E93-4A0D-AC53-3B1A872C2416}" presName="connTx" presStyleLbl="parChTrans1D2" presStyleIdx="1" presStyleCnt="2"/>
      <dgm:spPr/>
    </dgm:pt>
    <dgm:pt modelId="{96FA7A91-8BFC-4B70-B372-7883F456984D}" type="pres">
      <dgm:prSet presAssocID="{47942EF6-7A86-4870-9E33-29EA8191A3CD}" presName="root2" presStyleCnt="0"/>
      <dgm:spPr/>
    </dgm:pt>
    <dgm:pt modelId="{7B8D063F-E0AD-4287-B39F-ACEFEE756140}" type="pres">
      <dgm:prSet presAssocID="{47942EF6-7A86-4870-9E33-29EA8191A3CD}" presName="LevelTwoTextNode" presStyleLbl="node2" presStyleIdx="1" presStyleCnt="2">
        <dgm:presLayoutVars>
          <dgm:chPref val="3"/>
        </dgm:presLayoutVars>
      </dgm:prSet>
      <dgm:spPr/>
    </dgm:pt>
    <dgm:pt modelId="{FAB02B6E-C0EE-4D19-AE5C-3BABF47E5393}" type="pres">
      <dgm:prSet presAssocID="{47942EF6-7A86-4870-9E33-29EA8191A3CD}" presName="level3hierChild" presStyleCnt="0"/>
      <dgm:spPr/>
    </dgm:pt>
    <dgm:pt modelId="{28B465A9-F0F0-49EE-B51A-EBB93DFB1ECB}" type="pres">
      <dgm:prSet presAssocID="{24CC8697-3078-4192-A81A-546F6C53D9D1}" presName="conn2-1" presStyleLbl="parChTrans1D3" presStyleIdx="2" presStyleCnt="3"/>
      <dgm:spPr/>
    </dgm:pt>
    <dgm:pt modelId="{A9E13DC4-47C2-4B6B-850D-AF4917D49843}" type="pres">
      <dgm:prSet presAssocID="{24CC8697-3078-4192-A81A-546F6C53D9D1}" presName="connTx" presStyleLbl="parChTrans1D3" presStyleIdx="2" presStyleCnt="3"/>
      <dgm:spPr/>
    </dgm:pt>
    <dgm:pt modelId="{7D903572-099C-44AC-8EBF-E9EBD850A9C0}" type="pres">
      <dgm:prSet presAssocID="{4A39313F-C59F-46F3-BC44-48B3463F44FB}" presName="root2" presStyleCnt="0"/>
      <dgm:spPr/>
    </dgm:pt>
    <dgm:pt modelId="{6317CA1F-3AA3-4675-B048-476207C657F5}" type="pres">
      <dgm:prSet presAssocID="{4A39313F-C59F-46F3-BC44-48B3463F44FB}" presName="LevelTwoTextNode" presStyleLbl="node3" presStyleIdx="2" presStyleCnt="3" custScaleX="127921" custScaleY="195076">
        <dgm:presLayoutVars>
          <dgm:chPref val="3"/>
        </dgm:presLayoutVars>
      </dgm:prSet>
      <dgm:spPr/>
    </dgm:pt>
    <dgm:pt modelId="{A83B5C38-AC9D-4F83-8F9E-E08AAFDE6927}" type="pres">
      <dgm:prSet presAssocID="{4A39313F-C59F-46F3-BC44-48B3463F44FB}" presName="level3hierChild" presStyleCnt="0"/>
      <dgm:spPr/>
    </dgm:pt>
  </dgm:ptLst>
  <dgm:cxnLst>
    <dgm:cxn modelId="{45E26101-31D4-4D88-961A-9A9B434C1638}" type="presOf" srcId="{5AEAE4F9-247E-40F5-A330-630BFF9FB42B}" destId="{DA8D13BB-C88F-4910-ADCA-8A2F2669CC79}" srcOrd="0" destOrd="0" presId="urn:microsoft.com/office/officeart/2005/8/layout/hierarchy2"/>
    <dgm:cxn modelId="{60804B15-72DF-46B6-8BB4-442C911BB5D7}" type="presOf" srcId="{3B7A81EE-EC22-40AF-986A-9ECF4E9320F4}" destId="{9E61F9AF-0DC5-41C3-9029-5D561F78E235}" srcOrd="1" destOrd="0" presId="urn:microsoft.com/office/officeart/2005/8/layout/hierarchy2"/>
    <dgm:cxn modelId="{EF70822E-F1A1-4AE3-989C-CB74DE8BD4C0}" type="presOf" srcId="{8EEB162E-CFBD-4EB4-B12B-F73981E1AA5D}" destId="{7A314B8D-12F8-44EC-9FF8-2776F2BC23E7}" srcOrd="1" destOrd="0" presId="urn:microsoft.com/office/officeart/2005/8/layout/hierarchy2"/>
    <dgm:cxn modelId="{4ADFF731-8D1E-40AF-9975-DC16FFBE53EA}" type="presOf" srcId="{F584088B-5E93-4A0D-AC53-3B1A872C2416}" destId="{D97AAB9B-0E61-4BA0-A466-ADEBDD3C2D54}" srcOrd="0" destOrd="0" presId="urn:microsoft.com/office/officeart/2005/8/layout/hierarchy2"/>
    <dgm:cxn modelId="{2723D04B-9790-4451-8FCB-CF58B5CD91FA}" type="presOf" srcId="{47942EF6-7A86-4870-9E33-29EA8191A3CD}" destId="{7B8D063F-E0AD-4287-B39F-ACEFEE756140}" srcOrd="0" destOrd="0" presId="urn:microsoft.com/office/officeart/2005/8/layout/hierarchy2"/>
    <dgm:cxn modelId="{61112B73-90E9-4E85-9203-56F535323F5D}" type="presOf" srcId="{F584088B-5E93-4A0D-AC53-3B1A872C2416}" destId="{68A33DF7-F83E-424D-AC95-DFC59C72C0A8}" srcOrd="1" destOrd="0" presId="urn:microsoft.com/office/officeart/2005/8/layout/hierarchy2"/>
    <dgm:cxn modelId="{A29E6F55-73B0-433B-A937-B65FD7369BB2}" type="presOf" srcId="{3B7A81EE-EC22-40AF-986A-9ECF4E9320F4}" destId="{EE83B6A2-B993-4805-AC5D-7AC90015F394}" srcOrd="0" destOrd="0" presId="urn:microsoft.com/office/officeart/2005/8/layout/hierarchy2"/>
    <dgm:cxn modelId="{DDCD3B82-339D-4D89-A1C2-26ECE2BBB07C}" srcId="{6F4FE4A9-F6E7-4658-ADE0-120A07BC6D88}" destId="{3495A733-8BAA-4B47-937C-FF7074065BEE}" srcOrd="0" destOrd="0" parTransId="{CCE821EC-F721-4695-B4BC-3EFFE40BE8F2}" sibTransId="{3A652D70-DA5F-4935-9ADA-828C4E799DA2}"/>
    <dgm:cxn modelId="{9055B484-851F-4987-BABF-4B6B4E6C5A89}" type="presOf" srcId="{3495A733-8BAA-4B47-937C-FF7074065BEE}" destId="{E483FD17-9581-4670-BAF4-B05212BA3D19}" srcOrd="0" destOrd="0" presId="urn:microsoft.com/office/officeart/2005/8/layout/hierarchy2"/>
    <dgm:cxn modelId="{C5BFD089-4BA0-42BA-9199-C2DE5F5C0B2B}" type="presOf" srcId="{63A3D0F7-4636-49E3-9157-547404BD6AAE}" destId="{EB8F6C6F-3CE8-4463-AC51-A79BD6A1D421}" srcOrd="0" destOrd="0" presId="urn:microsoft.com/office/officeart/2005/8/layout/hierarchy2"/>
    <dgm:cxn modelId="{B8497C9C-BBA6-4292-9BF1-C2818DD6B1CB}" type="presOf" srcId="{24CC8697-3078-4192-A81A-546F6C53D9D1}" destId="{28B465A9-F0F0-49EE-B51A-EBB93DFB1ECB}" srcOrd="0" destOrd="0" presId="urn:microsoft.com/office/officeart/2005/8/layout/hierarchy2"/>
    <dgm:cxn modelId="{F30CE5A8-263D-4410-B886-6F8FAEA43377}" srcId="{5AEAE4F9-247E-40F5-A330-630BFF9FB42B}" destId="{63A3D0F7-4636-49E3-9157-547404BD6AAE}" srcOrd="0" destOrd="0" parTransId="{2F44D922-FF10-4F03-8DEE-0C00058F1528}" sibTransId="{AC2D3D72-DB49-481A-B242-A20326C386DF}"/>
    <dgm:cxn modelId="{FDB0D6BE-D2B6-4C7D-AB40-DFD6C0E7D7ED}" srcId="{63A3D0F7-4636-49E3-9157-547404BD6AAE}" destId="{6F4FE4A9-F6E7-4658-ADE0-120A07BC6D88}" srcOrd="0" destOrd="0" parTransId="{8EEB162E-CFBD-4EB4-B12B-F73981E1AA5D}" sibTransId="{CEDF3D7C-98E5-4225-AEBB-F5EA405C9C6F}"/>
    <dgm:cxn modelId="{9900F0C1-4244-48E6-BA49-3C855651959A}" type="presOf" srcId="{CCE821EC-F721-4695-B4BC-3EFFE40BE8F2}" destId="{FC76D0EA-9779-4336-8608-AAC880521816}" srcOrd="0" destOrd="0" presId="urn:microsoft.com/office/officeart/2005/8/layout/hierarchy2"/>
    <dgm:cxn modelId="{6043A0C7-63C6-4B7E-B7F9-1FDE7DB5164D}" type="presOf" srcId="{8EEB162E-CFBD-4EB4-B12B-F73981E1AA5D}" destId="{B17D1CAD-CFC6-4217-AB6A-31DF7D49A249}" srcOrd="0" destOrd="0" presId="urn:microsoft.com/office/officeart/2005/8/layout/hierarchy2"/>
    <dgm:cxn modelId="{E0C600DA-E7ED-4580-8CE0-DD36FC34E2FB}" srcId="{47942EF6-7A86-4870-9E33-29EA8191A3CD}" destId="{4A39313F-C59F-46F3-BC44-48B3463F44FB}" srcOrd="0" destOrd="0" parTransId="{24CC8697-3078-4192-A81A-546F6C53D9D1}" sibTransId="{B741957B-C09F-45EB-8976-52C116F2951A}"/>
    <dgm:cxn modelId="{FF5049DA-C91B-4C9D-B602-6657642F3037}" type="presOf" srcId="{CCE821EC-F721-4695-B4BC-3EFFE40BE8F2}" destId="{538103BE-43AE-40B0-804B-4DF6C5BB28DF}" srcOrd="1" destOrd="0" presId="urn:microsoft.com/office/officeart/2005/8/layout/hierarchy2"/>
    <dgm:cxn modelId="{961930E8-5938-4C47-A58B-665A75AD92C7}" srcId="{6F4FE4A9-F6E7-4658-ADE0-120A07BC6D88}" destId="{0D84CC55-B53B-49BA-BFB1-BC177D1258DF}" srcOrd="1" destOrd="0" parTransId="{3B7A81EE-EC22-40AF-986A-9ECF4E9320F4}" sibTransId="{E6D4FE9A-24DF-42E7-90A1-A99B8556C82B}"/>
    <dgm:cxn modelId="{4C9135F2-51CD-4855-8CFD-0060F116EB01}" srcId="{63A3D0F7-4636-49E3-9157-547404BD6AAE}" destId="{47942EF6-7A86-4870-9E33-29EA8191A3CD}" srcOrd="1" destOrd="0" parTransId="{F584088B-5E93-4A0D-AC53-3B1A872C2416}" sibTransId="{2BE95ED7-005A-4446-99EE-25B12ADE5830}"/>
    <dgm:cxn modelId="{229FBBF5-096C-4026-ACFD-D779DED34008}" type="presOf" srcId="{0D84CC55-B53B-49BA-BFB1-BC177D1258DF}" destId="{0BDFCDB9-FDA9-411B-BC15-89D62BC565E1}" srcOrd="0" destOrd="0" presId="urn:microsoft.com/office/officeart/2005/8/layout/hierarchy2"/>
    <dgm:cxn modelId="{AA64FBF5-23EF-4A5D-BB3D-3B2274D7A314}" type="presOf" srcId="{4A39313F-C59F-46F3-BC44-48B3463F44FB}" destId="{6317CA1F-3AA3-4675-B048-476207C657F5}" srcOrd="0" destOrd="0" presId="urn:microsoft.com/office/officeart/2005/8/layout/hierarchy2"/>
    <dgm:cxn modelId="{7E3F24FA-20CA-4E68-A004-9279CAC3A9D7}" type="presOf" srcId="{6F4FE4A9-F6E7-4658-ADE0-120A07BC6D88}" destId="{E29EC6CE-1984-4929-9F82-25992216CA3E}" srcOrd="0" destOrd="0" presId="urn:microsoft.com/office/officeart/2005/8/layout/hierarchy2"/>
    <dgm:cxn modelId="{9908ABFC-04BE-4305-9EF4-461202DBA477}" type="presOf" srcId="{24CC8697-3078-4192-A81A-546F6C53D9D1}" destId="{A9E13DC4-47C2-4B6B-850D-AF4917D49843}" srcOrd="1" destOrd="0" presId="urn:microsoft.com/office/officeart/2005/8/layout/hierarchy2"/>
    <dgm:cxn modelId="{0EE87048-C232-4B61-9156-EB0D796595F8}" type="presParOf" srcId="{DA8D13BB-C88F-4910-ADCA-8A2F2669CC79}" destId="{8A5C9559-8F21-47DD-82AE-EB6991E833DF}" srcOrd="0" destOrd="0" presId="urn:microsoft.com/office/officeart/2005/8/layout/hierarchy2"/>
    <dgm:cxn modelId="{470E6025-C1E3-4A5F-A822-D6AEAF42941E}" type="presParOf" srcId="{8A5C9559-8F21-47DD-82AE-EB6991E833DF}" destId="{EB8F6C6F-3CE8-4463-AC51-A79BD6A1D421}" srcOrd="0" destOrd="0" presId="urn:microsoft.com/office/officeart/2005/8/layout/hierarchy2"/>
    <dgm:cxn modelId="{4AED3461-6DA0-4AEF-9557-B14F126117F9}" type="presParOf" srcId="{8A5C9559-8F21-47DD-82AE-EB6991E833DF}" destId="{5D352BFF-12B8-49F5-9C68-D0F889489DFD}" srcOrd="1" destOrd="0" presId="urn:microsoft.com/office/officeart/2005/8/layout/hierarchy2"/>
    <dgm:cxn modelId="{729FC25A-5A16-4334-8426-720C9151081A}" type="presParOf" srcId="{5D352BFF-12B8-49F5-9C68-D0F889489DFD}" destId="{B17D1CAD-CFC6-4217-AB6A-31DF7D49A249}" srcOrd="0" destOrd="0" presId="urn:microsoft.com/office/officeart/2005/8/layout/hierarchy2"/>
    <dgm:cxn modelId="{2F39DEBB-8167-4948-9295-2A205E8C6D6A}" type="presParOf" srcId="{B17D1CAD-CFC6-4217-AB6A-31DF7D49A249}" destId="{7A314B8D-12F8-44EC-9FF8-2776F2BC23E7}" srcOrd="0" destOrd="0" presId="urn:microsoft.com/office/officeart/2005/8/layout/hierarchy2"/>
    <dgm:cxn modelId="{C7BB17E9-459A-4A82-8CD7-3A1F61FF0273}" type="presParOf" srcId="{5D352BFF-12B8-49F5-9C68-D0F889489DFD}" destId="{C6042A27-D038-436D-8D0A-3D05566FEE66}" srcOrd="1" destOrd="0" presId="urn:microsoft.com/office/officeart/2005/8/layout/hierarchy2"/>
    <dgm:cxn modelId="{1787A56B-76D9-4CED-AD09-9FE0887898D8}" type="presParOf" srcId="{C6042A27-D038-436D-8D0A-3D05566FEE66}" destId="{E29EC6CE-1984-4929-9F82-25992216CA3E}" srcOrd="0" destOrd="0" presId="urn:microsoft.com/office/officeart/2005/8/layout/hierarchy2"/>
    <dgm:cxn modelId="{C4785695-3043-4505-91A0-AC61651CE586}" type="presParOf" srcId="{C6042A27-D038-436D-8D0A-3D05566FEE66}" destId="{8B24306B-62E4-438E-AA33-209577150BEC}" srcOrd="1" destOrd="0" presId="urn:microsoft.com/office/officeart/2005/8/layout/hierarchy2"/>
    <dgm:cxn modelId="{D6C2C905-3842-4538-BC18-90326956B847}" type="presParOf" srcId="{8B24306B-62E4-438E-AA33-209577150BEC}" destId="{FC76D0EA-9779-4336-8608-AAC880521816}" srcOrd="0" destOrd="0" presId="urn:microsoft.com/office/officeart/2005/8/layout/hierarchy2"/>
    <dgm:cxn modelId="{522D9A6B-239A-4398-B6CC-18C555063DAE}" type="presParOf" srcId="{FC76D0EA-9779-4336-8608-AAC880521816}" destId="{538103BE-43AE-40B0-804B-4DF6C5BB28DF}" srcOrd="0" destOrd="0" presId="urn:microsoft.com/office/officeart/2005/8/layout/hierarchy2"/>
    <dgm:cxn modelId="{9E5131F9-6BBF-4423-9BC2-9D48EB5120EF}" type="presParOf" srcId="{8B24306B-62E4-438E-AA33-209577150BEC}" destId="{70638F70-BBA8-480D-BC01-C207E75E2DFB}" srcOrd="1" destOrd="0" presId="urn:microsoft.com/office/officeart/2005/8/layout/hierarchy2"/>
    <dgm:cxn modelId="{C3EA3395-0BDA-465A-AB6C-83C932BC71ED}" type="presParOf" srcId="{70638F70-BBA8-480D-BC01-C207E75E2DFB}" destId="{E483FD17-9581-4670-BAF4-B05212BA3D19}" srcOrd="0" destOrd="0" presId="urn:microsoft.com/office/officeart/2005/8/layout/hierarchy2"/>
    <dgm:cxn modelId="{443C4B15-2AF9-40EA-8B1D-498D1DF1B0D2}" type="presParOf" srcId="{70638F70-BBA8-480D-BC01-C207E75E2DFB}" destId="{5CB203B3-3EC6-4D5F-82A8-B93516A89579}" srcOrd="1" destOrd="0" presId="urn:microsoft.com/office/officeart/2005/8/layout/hierarchy2"/>
    <dgm:cxn modelId="{34B606C8-B676-43E6-9C2B-47AC067879D0}" type="presParOf" srcId="{8B24306B-62E4-438E-AA33-209577150BEC}" destId="{EE83B6A2-B993-4805-AC5D-7AC90015F394}" srcOrd="2" destOrd="0" presId="urn:microsoft.com/office/officeart/2005/8/layout/hierarchy2"/>
    <dgm:cxn modelId="{9C24A6F6-0F9E-428D-AB98-E5CE3477C582}" type="presParOf" srcId="{EE83B6A2-B993-4805-AC5D-7AC90015F394}" destId="{9E61F9AF-0DC5-41C3-9029-5D561F78E235}" srcOrd="0" destOrd="0" presId="urn:microsoft.com/office/officeart/2005/8/layout/hierarchy2"/>
    <dgm:cxn modelId="{CA8BDFA9-08C8-4C02-90CD-969ACFA7CF54}" type="presParOf" srcId="{8B24306B-62E4-438E-AA33-209577150BEC}" destId="{6DD722BF-065F-4340-84BD-085C59090722}" srcOrd="3" destOrd="0" presId="urn:microsoft.com/office/officeart/2005/8/layout/hierarchy2"/>
    <dgm:cxn modelId="{D705E614-5F1C-4B55-A712-47CE73A50E69}" type="presParOf" srcId="{6DD722BF-065F-4340-84BD-085C59090722}" destId="{0BDFCDB9-FDA9-411B-BC15-89D62BC565E1}" srcOrd="0" destOrd="0" presId="urn:microsoft.com/office/officeart/2005/8/layout/hierarchy2"/>
    <dgm:cxn modelId="{04998012-33CD-4918-A97D-F4E7ABA319E1}" type="presParOf" srcId="{6DD722BF-065F-4340-84BD-085C59090722}" destId="{EAA8EE48-4723-4CC3-A4CE-B5B1B0BB1962}" srcOrd="1" destOrd="0" presId="urn:microsoft.com/office/officeart/2005/8/layout/hierarchy2"/>
    <dgm:cxn modelId="{AE53C673-4755-4208-8A70-2FC404187F57}" type="presParOf" srcId="{5D352BFF-12B8-49F5-9C68-D0F889489DFD}" destId="{D97AAB9B-0E61-4BA0-A466-ADEBDD3C2D54}" srcOrd="2" destOrd="0" presId="urn:microsoft.com/office/officeart/2005/8/layout/hierarchy2"/>
    <dgm:cxn modelId="{DB8B88A2-0CBF-4B5A-BB1A-AAD80C265220}" type="presParOf" srcId="{D97AAB9B-0E61-4BA0-A466-ADEBDD3C2D54}" destId="{68A33DF7-F83E-424D-AC95-DFC59C72C0A8}" srcOrd="0" destOrd="0" presId="urn:microsoft.com/office/officeart/2005/8/layout/hierarchy2"/>
    <dgm:cxn modelId="{B151C8CC-9FA1-4D68-92E1-0804165241FF}" type="presParOf" srcId="{5D352BFF-12B8-49F5-9C68-D0F889489DFD}" destId="{96FA7A91-8BFC-4B70-B372-7883F456984D}" srcOrd="3" destOrd="0" presId="urn:microsoft.com/office/officeart/2005/8/layout/hierarchy2"/>
    <dgm:cxn modelId="{44E187D6-149E-4E21-8C79-5A535353C164}" type="presParOf" srcId="{96FA7A91-8BFC-4B70-B372-7883F456984D}" destId="{7B8D063F-E0AD-4287-B39F-ACEFEE756140}" srcOrd="0" destOrd="0" presId="urn:microsoft.com/office/officeart/2005/8/layout/hierarchy2"/>
    <dgm:cxn modelId="{4573C707-DBC2-4692-AB9A-56BF9EE88CF3}" type="presParOf" srcId="{96FA7A91-8BFC-4B70-B372-7883F456984D}" destId="{FAB02B6E-C0EE-4D19-AE5C-3BABF47E5393}" srcOrd="1" destOrd="0" presId="urn:microsoft.com/office/officeart/2005/8/layout/hierarchy2"/>
    <dgm:cxn modelId="{F89EBE5F-3D8D-4872-B359-016A95583CE1}" type="presParOf" srcId="{FAB02B6E-C0EE-4D19-AE5C-3BABF47E5393}" destId="{28B465A9-F0F0-49EE-B51A-EBB93DFB1ECB}" srcOrd="0" destOrd="0" presId="urn:microsoft.com/office/officeart/2005/8/layout/hierarchy2"/>
    <dgm:cxn modelId="{4A918B85-1198-4D1F-9ADE-734B3D6DE933}" type="presParOf" srcId="{28B465A9-F0F0-49EE-B51A-EBB93DFB1ECB}" destId="{A9E13DC4-47C2-4B6B-850D-AF4917D49843}" srcOrd="0" destOrd="0" presId="urn:microsoft.com/office/officeart/2005/8/layout/hierarchy2"/>
    <dgm:cxn modelId="{381BBAE1-1599-4C21-8870-9FE051368281}" type="presParOf" srcId="{FAB02B6E-C0EE-4D19-AE5C-3BABF47E5393}" destId="{7D903572-099C-44AC-8EBF-E9EBD850A9C0}" srcOrd="1" destOrd="0" presId="urn:microsoft.com/office/officeart/2005/8/layout/hierarchy2"/>
    <dgm:cxn modelId="{09DD486E-9E83-45C1-B623-296ED687072D}" type="presParOf" srcId="{7D903572-099C-44AC-8EBF-E9EBD850A9C0}" destId="{6317CA1F-3AA3-4675-B048-476207C657F5}" srcOrd="0" destOrd="0" presId="urn:microsoft.com/office/officeart/2005/8/layout/hierarchy2"/>
    <dgm:cxn modelId="{D048289D-60F9-46A7-B687-718F43DBEDB6}" type="presParOf" srcId="{7D903572-099C-44AC-8EBF-E9EBD850A9C0}" destId="{A83B5C38-AC9D-4F83-8F9E-E08AAFDE692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EAE4F9-247E-40F5-A330-630BFF9FB42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63A3D0F7-4636-49E3-9157-547404BD6AAE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Total </a:t>
          </a:r>
          <a:r>
            <a:rPr lang="nl-BE" dirty="0" err="1"/>
            <a:t>rewards</a:t>
          </a:r>
          <a:endParaRPr lang="nl-BE" dirty="0"/>
        </a:p>
      </dgm:t>
    </dgm:pt>
    <dgm:pt modelId="{2F44D922-FF10-4F03-8DEE-0C00058F1528}" type="parTrans" cxnId="{F30CE5A8-263D-4410-B886-6F8FAEA43377}">
      <dgm:prSet/>
      <dgm:spPr/>
      <dgm:t>
        <a:bodyPr/>
        <a:lstStyle/>
        <a:p>
          <a:endParaRPr lang="nl-BE"/>
        </a:p>
      </dgm:t>
    </dgm:pt>
    <dgm:pt modelId="{AC2D3D72-DB49-481A-B242-A20326C386DF}" type="sibTrans" cxnId="{F30CE5A8-263D-4410-B886-6F8FAEA43377}">
      <dgm:prSet/>
      <dgm:spPr/>
      <dgm:t>
        <a:bodyPr/>
        <a:lstStyle/>
        <a:p>
          <a:endParaRPr lang="nl-BE"/>
        </a:p>
      </dgm:t>
    </dgm:pt>
    <dgm:pt modelId="{6F4FE4A9-F6E7-4658-ADE0-120A07BC6D88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Beloning</a:t>
          </a:r>
        </a:p>
      </dgm:t>
    </dgm:pt>
    <dgm:pt modelId="{8EEB162E-CFBD-4EB4-B12B-F73981E1AA5D}" type="parTrans" cxnId="{FDB0D6BE-D2B6-4C7D-AB40-DFD6C0E7D7ED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CEDF3D7C-98E5-4225-AEBB-F5EA405C9C6F}" type="sibTrans" cxnId="{FDB0D6BE-D2B6-4C7D-AB40-DFD6C0E7D7ED}">
      <dgm:prSet/>
      <dgm:spPr/>
      <dgm:t>
        <a:bodyPr/>
        <a:lstStyle/>
        <a:p>
          <a:endParaRPr lang="nl-BE"/>
        </a:p>
      </dgm:t>
    </dgm:pt>
    <dgm:pt modelId="{3495A733-8BAA-4B47-937C-FF7074065BEE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Monetaire beloning</a:t>
          </a:r>
        </a:p>
      </dgm:t>
    </dgm:pt>
    <dgm:pt modelId="{CCE821EC-F721-4695-B4BC-3EFFE40BE8F2}" type="parTrans" cxnId="{DDCD3B82-339D-4D89-A1C2-26ECE2BBB07C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3A652D70-DA5F-4935-9ADA-828C4E799DA2}" type="sibTrans" cxnId="{DDCD3B82-339D-4D89-A1C2-26ECE2BBB07C}">
      <dgm:prSet/>
      <dgm:spPr/>
      <dgm:t>
        <a:bodyPr/>
        <a:lstStyle/>
        <a:p>
          <a:endParaRPr lang="nl-BE"/>
        </a:p>
      </dgm:t>
    </dgm:pt>
    <dgm:pt modelId="{0D84CC55-B53B-49BA-BFB1-BC177D1258DF}">
      <dgm:prSet phldrT="[Text]"/>
      <dgm:spPr>
        <a:solidFill>
          <a:schemeClr val="accent1"/>
        </a:solidFill>
      </dgm:spPr>
      <dgm:t>
        <a:bodyPr/>
        <a:lstStyle/>
        <a:p>
          <a:r>
            <a:rPr lang="nl-BE" dirty="0"/>
            <a:t>Voordelen</a:t>
          </a:r>
        </a:p>
      </dgm:t>
    </dgm:pt>
    <dgm:pt modelId="{3B7A81EE-EC22-40AF-986A-9ECF4E9320F4}" type="parTrans" cxnId="{961930E8-5938-4C47-A58B-665A75AD92C7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E6D4FE9A-24DF-42E7-90A1-A99B8556C82B}" type="sibTrans" cxnId="{961930E8-5938-4C47-A58B-665A75AD92C7}">
      <dgm:prSet/>
      <dgm:spPr/>
      <dgm:t>
        <a:bodyPr/>
        <a:lstStyle/>
        <a:p>
          <a:endParaRPr lang="nl-BE"/>
        </a:p>
      </dgm:t>
    </dgm:pt>
    <dgm:pt modelId="{47942EF6-7A86-4870-9E33-29EA8191A3C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Relationele &amp; psychologische uitkomsten</a:t>
          </a:r>
        </a:p>
      </dgm:t>
    </dgm:pt>
    <dgm:pt modelId="{F584088B-5E93-4A0D-AC53-3B1A872C2416}" type="parTrans" cxnId="{4C9135F2-51CD-4855-8CFD-0060F116EB01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2BE95ED7-005A-4446-99EE-25B12ADE5830}" type="sibTrans" cxnId="{4C9135F2-51CD-4855-8CFD-0060F116EB01}">
      <dgm:prSet/>
      <dgm:spPr/>
      <dgm:t>
        <a:bodyPr/>
        <a:lstStyle/>
        <a:p>
          <a:endParaRPr lang="nl-BE"/>
        </a:p>
      </dgm:t>
    </dgm:pt>
    <dgm:pt modelId="{4A39313F-C59F-46F3-BC44-48B3463F44FB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l">
            <a:buFont typeface="Wingdings" panose="05000000000000000000" pitchFamily="2" charset="2"/>
            <a:buChar char="§"/>
          </a:pPr>
          <a:r>
            <a:rPr lang="nl-BE" dirty="0"/>
            <a:t>Aangename sociale sfeer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Werkzekerheid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Status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Afwisselend werk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Autonomie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Groeimogelijkheden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Feedback ontvangen over prestatie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Ontwikkelingsmogelijkheden</a:t>
          </a:r>
        </a:p>
      </dgm:t>
    </dgm:pt>
    <dgm:pt modelId="{24CC8697-3078-4192-A81A-546F6C53D9D1}" type="parTrans" cxnId="{E0C600DA-E7ED-4580-8CE0-DD36FC34E2FB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B741957B-C09F-45EB-8976-52C116F2951A}" type="sibTrans" cxnId="{E0C600DA-E7ED-4580-8CE0-DD36FC34E2FB}">
      <dgm:prSet/>
      <dgm:spPr/>
      <dgm:t>
        <a:bodyPr/>
        <a:lstStyle/>
        <a:p>
          <a:endParaRPr lang="nl-BE"/>
        </a:p>
      </dgm:t>
    </dgm:pt>
    <dgm:pt modelId="{DA8D13BB-C88F-4910-ADCA-8A2F2669CC79}" type="pres">
      <dgm:prSet presAssocID="{5AEAE4F9-247E-40F5-A330-630BFF9FB42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A5C9559-8F21-47DD-82AE-EB6991E833DF}" type="pres">
      <dgm:prSet presAssocID="{63A3D0F7-4636-49E3-9157-547404BD6AAE}" presName="root1" presStyleCnt="0"/>
      <dgm:spPr/>
    </dgm:pt>
    <dgm:pt modelId="{EB8F6C6F-3CE8-4463-AC51-A79BD6A1D421}" type="pres">
      <dgm:prSet presAssocID="{63A3D0F7-4636-49E3-9157-547404BD6AAE}" presName="LevelOneTextNode" presStyleLbl="node0" presStyleIdx="0" presStyleCnt="1">
        <dgm:presLayoutVars>
          <dgm:chPref val="3"/>
        </dgm:presLayoutVars>
      </dgm:prSet>
      <dgm:spPr/>
    </dgm:pt>
    <dgm:pt modelId="{5D352BFF-12B8-49F5-9C68-D0F889489DFD}" type="pres">
      <dgm:prSet presAssocID="{63A3D0F7-4636-49E3-9157-547404BD6AAE}" presName="level2hierChild" presStyleCnt="0"/>
      <dgm:spPr/>
    </dgm:pt>
    <dgm:pt modelId="{B17D1CAD-CFC6-4217-AB6A-31DF7D49A249}" type="pres">
      <dgm:prSet presAssocID="{8EEB162E-CFBD-4EB4-B12B-F73981E1AA5D}" presName="conn2-1" presStyleLbl="parChTrans1D2" presStyleIdx="0" presStyleCnt="2"/>
      <dgm:spPr/>
    </dgm:pt>
    <dgm:pt modelId="{7A314B8D-12F8-44EC-9FF8-2776F2BC23E7}" type="pres">
      <dgm:prSet presAssocID="{8EEB162E-CFBD-4EB4-B12B-F73981E1AA5D}" presName="connTx" presStyleLbl="parChTrans1D2" presStyleIdx="0" presStyleCnt="2"/>
      <dgm:spPr/>
    </dgm:pt>
    <dgm:pt modelId="{C6042A27-D038-436D-8D0A-3D05566FEE66}" type="pres">
      <dgm:prSet presAssocID="{6F4FE4A9-F6E7-4658-ADE0-120A07BC6D88}" presName="root2" presStyleCnt="0"/>
      <dgm:spPr/>
    </dgm:pt>
    <dgm:pt modelId="{E29EC6CE-1984-4929-9F82-25992216CA3E}" type="pres">
      <dgm:prSet presAssocID="{6F4FE4A9-F6E7-4658-ADE0-120A07BC6D88}" presName="LevelTwoTextNode" presStyleLbl="node2" presStyleIdx="0" presStyleCnt="2">
        <dgm:presLayoutVars>
          <dgm:chPref val="3"/>
        </dgm:presLayoutVars>
      </dgm:prSet>
      <dgm:spPr/>
    </dgm:pt>
    <dgm:pt modelId="{8B24306B-62E4-438E-AA33-209577150BEC}" type="pres">
      <dgm:prSet presAssocID="{6F4FE4A9-F6E7-4658-ADE0-120A07BC6D88}" presName="level3hierChild" presStyleCnt="0"/>
      <dgm:spPr/>
    </dgm:pt>
    <dgm:pt modelId="{FC76D0EA-9779-4336-8608-AAC880521816}" type="pres">
      <dgm:prSet presAssocID="{CCE821EC-F721-4695-B4BC-3EFFE40BE8F2}" presName="conn2-1" presStyleLbl="parChTrans1D3" presStyleIdx="0" presStyleCnt="3"/>
      <dgm:spPr/>
    </dgm:pt>
    <dgm:pt modelId="{538103BE-43AE-40B0-804B-4DF6C5BB28DF}" type="pres">
      <dgm:prSet presAssocID="{CCE821EC-F721-4695-B4BC-3EFFE40BE8F2}" presName="connTx" presStyleLbl="parChTrans1D3" presStyleIdx="0" presStyleCnt="3"/>
      <dgm:spPr/>
    </dgm:pt>
    <dgm:pt modelId="{70638F70-BBA8-480D-BC01-C207E75E2DFB}" type="pres">
      <dgm:prSet presAssocID="{3495A733-8BAA-4B47-937C-FF7074065BEE}" presName="root2" presStyleCnt="0"/>
      <dgm:spPr/>
    </dgm:pt>
    <dgm:pt modelId="{E483FD17-9581-4670-BAF4-B05212BA3D19}" type="pres">
      <dgm:prSet presAssocID="{3495A733-8BAA-4B47-937C-FF7074065BEE}" presName="LevelTwoTextNode" presStyleLbl="node3" presStyleIdx="0" presStyleCnt="3">
        <dgm:presLayoutVars>
          <dgm:chPref val="3"/>
        </dgm:presLayoutVars>
      </dgm:prSet>
      <dgm:spPr/>
    </dgm:pt>
    <dgm:pt modelId="{5CB203B3-3EC6-4D5F-82A8-B93516A89579}" type="pres">
      <dgm:prSet presAssocID="{3495A733-8BAA-4B47-937C-FF7074065BEE}" presName="level3hierChild" presStyleCnt="0"/>
      <dgm:spPr/>
    </dgm:pt>
    <dgm:pt modelId="{EE83B6A2-B993-4805-AC5D-7AC90015F394}" type="pres">
      <dgm:prSet presAssocID="{3B7A81EE-EC22-40AF-986A-9ECF4E9320F4}" presName="conn2-1" presStyleLbl="parChTrans1D3" presStyleIdx="1" presStyleCnt="3"/>
      <dgm:spPr/>
    </dgm:pt>
    <dgm:pt modelId="{9E61F9AF-0DC5-41C3-9029-5D561F78E235}" type="pres">
      <dgm:prSet presAssocID="{3B7A81EE-EC22-40AF-986A-9ECF4E9320F4}" presName="connTx" presStyleLbl="parChTrans1D3" presStyleIdx="1" presStyleCnt="3"/>
      <dgm:spPr/>
    </dgm:pt>
    <dgm:pt modelId="{6DD722BF-065F-4340-84BD-085C59090722}" type="pres">
      <dgm:prSet presAssocID="{0D84CC55-B53B-49BA-BFB1-BC177D1258DF}" presName="root2" presStyleCnt="0"/>
      <dgm:spPr/>
    </dgm:pt>
    <dgm:pt modelId="{0BDFCDB9-FDA9-411B-BC15-89D62BC565E1}" type="pres">
      <dgm:prSet presAssocID="{0D84CC55-B53B-49BA-BFB1-BC177D1258DF}" presName="LevelTwoTextNode" presStyleLbl="node3" presStyleIdx="1" presStyleCnt="3">
        <dgm:presLayoutVars>
          <dgm:chPref val="3"/>
        </dgm:presLayoutVars>
      </dgm:prSet>
      <dgm:spPr/>
    </dgm:pt>
    <dgm:pt modelId="{EAA8EE48-4723-4CC3-A4CE-B5B1B0BB1962}" type="pres">
      <dgm:prSet presAssocID="{0D84CC55-B53B-49BA-BFB1-BC177D1258DF}" presName="level3hierChild" presStyleCnt="0"/>
      <dgm:spPr/>
    </dgm:pt>
    <dgm:pt modelId="{D97AAB9B-0E61-4BA0-A466-ADEBDD3C2D54}" type="pres">
      <dgm:prSet presAssocID="{F584088B-5E93-4A0D-AC53-3B1A872C2416}" presName="conn2-1" presStyleLbl="parChTrans1D2" presStyleIdx="1" presStyleCnt="2"/>
      <dgm:spPr/>
    </dgm:pt>
    <dgm:pt modelId="{68A33DF7-F83E-424D-AC95-DFC59C72C0A8}" type="pres">
      <dgm:prSet presAssocID="{F584088B-5E93-4A0D-AC53-3B1A872C2416}" presName="connTx" presStyleLbl="parChTrans1D2" presStyleIdx="1" presStyleCnt="2"/>
      <dgm:spPr/>
    </dgm:pt>
    <dgm:pt modelId="{96FA7A91-8BFC-4B70-B372-7883F456984D}" type="pres">
      <dgm:prSet presAssocID="{47942EF6-7A86-4870-9E33-29EA8191A3CD}" presName="root2" presStyleCnt="0"/>
      <dgm:spPr/>
    </dgm:pt>
    <dgm:pt modelId="{7B8D063F-E0AD-4287-B39F-ACEFEE756140}" type="pres">
      <dgm:prSet presAssocID="{47942EF6-7A86-4870-9E33-29EA8191A3CD}" presName="LevelTwoTextNode" presStyleLbl="node2" presStyleIdx="1" presStyleCnt="2">
        <dgm:presLayoutVars>
          <dgm:chPref val="3"/>
        </dgm:presLayoutVars>
      </dgm:prSet>
      <dgm:spPr/>
    </dgm:pt>
    <dgm:pt modelId="{FAB02B6E-C0EE-4D19-AE5C-3BABF47E5393}" type="pres">
      <dgm:prSet presAssocID="{47942EF6-7A86-4870-9E33-29EA8191A3CD}" presName="level3hierChild" presStyleCnt="0"/>
      <dgm:spPr/>
    </dgm:pt>
    <dgm:pt modelId="{28B465A9-F0F0-49EE-B51A-EBB93DFB1ECB}" type="pres">
      <dgm:prSet presAssocID="{24CC8697-3078-4192-A81A-546F6C53D9D1}" presName="conn2-1" presStyleLbl="parChTrans1D3" presStyleIdx="2" presStyleCnt="3"/>
      <dgm:spPr/>
    </dgm:pt>
    <dgm:pt modelId="{A9E13DC4-47C2-4B6B-850D-AF4917D49843}" type="pres">
      <dgm:prSet presAssocID="{24CC8697-3078-4192-A81A-546F6C53D9D1}" presName="connTx" presStyleLbl="parChTrans1D3" presStyleIdx="2" presStyleCnt="3"/>
      <dgm:spPr/>
    </dgm:pt>
    <dgm:pt modelId="{7D903572-099C-44AC-8EBF-E9EBD850A9C0}" type="pres">
      <dgm:prSet presAssocID="{4A39313F-C59F-46F3-BC44-48B3463F44FB}" presName="root2" presStyleCnt="0"/>
      <dgm:spPr/>
    </dgm:pt>
    <dgm:pt modelId="{6317CA1F-3AA3-4675-B048-476207C657F5}" type="pres">
      <dgm:prSet presAssocID="{4A39313F-C59F-46F3-BC44-48B3463F44FB}" presName="LevelTwoTextNode" presStyleLbl="node3" presStyleIdx="2" presStyleCnt="3" custScaleX="127921" custScaleY="195076">
        <dgm:presLayoutVars>
          <dgm:chPref val="3"/>
        </dgm:presLayoutVars>
      </dgm:prSet>
      <dgm:spPr/>
    </dgm:pt>
    <dgm:pt modelId="{A83B5C38-AC9D-4F83-8F9E-E08AAFDE6927}" type="pres">
      <dgm:prSet presAssocID="{4A39313F-C59F-46F3-BC44-48B3463F44FB}" presName="level3hierChild" presStyleCnt="0"/>
      <dgm:spPr/>
    </dgm:pt>
  </dgm:ptLst>
  <dgm:cxnLst>
    <dgm:cxn modelId="{45E26101-31D4-4D88-961A-9A9B434C1638}" type="presOf" srcId="{5AEAE4F9-247E-40F5-A330-630BFF9FB42B}" destId="{DA8D13BB-C88F-4910-ADCA-8A2F2669CC79}" srcOrd="0" destOrd="0" presId="urn:microsoft.com/office/officeart/2005/8/layout/hierarchy2"/>
    <dgm:cxn modelId="{60804B15-72DF-46B6-8BB4-442C911BB5D7}" type="presOf" srcId="{3B7A81EE-EC22-40AF-986A-9ECF4E9320F4}" destId="{9E61F9AF-0DC5-41C3-9029-5D561F78E235}" srcOrd="1" destOrd="0" presId="urn:microsoft.com/office/officeart/2005/8/layout/hierarchy2"/>
    <dgm:cxn modelId="{EF70822E-F1A1-4AE3-989C-CB74DE8BD4C0}" type="presOf" srcId="{8EEB162E-CFBD-4EB4-B12B-F73981E1AA5D}" destId="{7A314B8D-12F8-44EC-9FF8-2776F2BC23E7}" srcOrd="1" destOrd="0" presId="urn:microsoft.com/office/officeart/2005/8/layout/hierarchy2"/>
    <dgm:cxn modelId="{4ADFF731-8D1E-40AF-9975-DC16FFBE53EA}" type="presOf" srcId="{F584088B-5E93-4A0D-AC53-3B1A872C2416}" destId="{D97AAB9B-0E61-4BA0-A466-ADEBDD3C2D54}" srcOrd="0" destOrd="0" presId="urn:microsoft.com/office/officeart/2005/8/layout/hierarchy2"/>
    <dgm:cxn modelId="{2723D04B-9790-4451-8FCB-CF58B5CD91FA}" type="presOf" srcId="{47942EF6-7A86-4870-9E33-29EA8191A3CD}" destId="{7B8D063F-E0AD-4287-B39F-ACEFEE756140}" srcOrd="0" destOrd="0" presId="urn:microsoft.com/office/officeart/2005/8/layout/hierarchy2"/>
    <dgm:cxn modelId="{61112B73-90E9-4E85-9203-56F535323F5D}" type="presOf" srcId="{F584088B-5E93-4A0D-AC53-3B1A872C2416}" destId="{68A33DF7-F83E-424D-AC95-DFC59C72C0A8}" srcOrd="1" destOrd="0" presId="urn:microsoft.com/office/officeart/2005/8/layout/hierarchy2"/>
    <dgm:cxn modelId="{A29E6F55-73B0-433B-A937-B65FD7369BB2}" type="presOf" srcId="{3B7A81EE-EC22-40AF-986A-9ECF4E9320F4}" destId="{EE83B6A2-B993-4805-AC5D-7AC90015F394}" srcOrd="0" destOrd="0" presId="urn:microsoft.com/office/officeart/2005/8/layout/hierarchy2"/>
    <dgm:cxn modelId="{DDCD3B82-339D-4D89-A1C2-26ECE2BBB07C}" srcId="{6F4FE4A9-F6E7-4658-ADE0-120A07BC6D88}" destId="{3495A733-8BAA-4B47-937C-FF7074065BEE}" srcOrd="0" destOrd="0" parTransId="{CCE821EC-F721-4695-B4BC-3EFFE40BE8F2}" sibTransId="{3A652D70-DA5F-4935-9ADA-828C4E799DA2}"/>
    <dgm:cxn modelId="{9055B484-851F-4987-BABF-4B6B4E6C5A89}" type="presOf" srcId="{3495A733-8BAA-4B47-937C-FF7074065BEE}" destId="{E483FD17-9581-4670-BAF4-B05212BA3D19}" srcOrd="0" destOrd="0" presId="urn:microsoft.com/office/officeart/2005/8/layout/hierarchy2"/>
    <dgm:cxn modelId="{C5BFD089-4BA0-42BA-9199-C2DE5F5C0B2B}" type="presOf" srcId="{63A3D0F7-4636-49E3-9157-547404BD6AAE}" destId="{EB8F6C6F-3CE8-4463-AC51-A79BD6A1D421}" srcOrd="0" destOrd="0" presId="urn:microsoft.com/office/officeart/2005/8/layout/hierarchy2"/>
    <dgm:cxn modelId="{B8497C9C-BBA6-4292-9BF1-C2818DD6B1CB}" type="presOf" srcId="{24CC8697-3078-4192-A81A-546F6C53D9D1}" destId="{28B465A9-F0F0-49EE-B51A-EBB93DFB1ECB}" srcOrd="0" destOrd="0" presId="urn:microsoft.com/office/officeart/2005/8/layout/hierarchy2"/>
    <dgm:cxn modelId="{F30CE5A8-263D-4410-B886-6F8FAEA43377}" srcId="{5AEAE4F9-247E-40F5-A330-630BFF9FB42B}" destId="{63A3D0F7-4636-49E3-9157-547404BD6AAE}" srcOrd="0" destOrd="0" parTransId="{2F44D922-FF10-4F03-8DEE-0C00058F1528}" sibTransId="{AC2D3D72-DB49-481A-B242-A20326C386DF}"/>
    <dgm:cxn modelId="{FDB0D6BE-D2B6-4C7D-AB40-DFD6C0E7D7ED}" srcId="{63A3D0F7-4636-49E3-9157-547404BD6AAE}" destId="{6F4FE4A9-F6E7-4658-ADE0-120A07BC6D88}" srcOrd="0" destOrd="0" parTransId="{8EEB162E-CFBD-4EB4-B12B-F73981E1AA5D}" sibTransId="{CEDF3D7C-98E5-4225-AEBB-F5EA405C9C6F}"/>
    <dgm:cxn modelId="{9900F0C1-4244-48E6-BA49-3C855651959A}" type="presOf" srcId="{CCE821EC-F721-4695-B4BC-3EFFE40BE8F2}" destId="{FC76D0EA-9779-4336-8608-AAC880521816}" srcOrd="0" destOrd="0" presId="urn:microsoft.com/office/officeart/2005/8/layout/hierarchy2"/>
    <dgm:cxn modelId="{6043A0C7-63C6-4B7E-B7F9-1FDE7DB5164D}" type="presOf" srcId="{8EEB162E-CFBD-4EB4-B12B-F73981E1AA5D}" destId="{B17D1CAD-CFC6-4217-AB6A-31DF7D49A249}" srcOrd="0" destOrd="0" presId="urn:microsoft.com/office/officeart/2005/8/layout/hierarchy2"/>
    <dgm:cxn modelId="{E0C600DA-E7ED-4580-8CE0-DD36FC34E2FB}" srcId="{47942EF6-7A86-4870-9E33-29EA8191A3CD}" destId="{4A39313F-C59F-46F3-BC44-48B3463F44FB}" srcOrd="0" destOrd="0" parTransId="{24CC8697-3078-4192-A81A-546F6C53D9D1}" sibTransId="{B741957B-C09F-45EB-8976-52C116F2951A}"/>
    <dgm:cxn modelId="{FF5049DA-C91B-4C9D-B602-6657642F3037}" type="presOf" srcId="{CCE821EC-F721-4695-B4BC-3EFFE40BE8F2}" destId="{538103BE-43AE-40B0-804B-4DF6C5BB28DF}" srcOrd="1" destOrd="0" presId="urn:microsoft.com/office/officeart/2005/8/layout/hierarchy2"/>
    <dgm:cxn modelId="{961930E8-5938-4C47-A58B-665A75AD92C7}" srcId="{6F4FE4A9-F6E7-4658-ADE0-120A07BC6D88}" destId="{0D84CC55-B53B-49BA-BFB1-BC177D1258DF}" srcOrd="1" destOrd="0" parTransId="{3B7A81EE-EC22-40AF-986A-9ECF4E9320F4}" sibTransId="{E6D4FE9A-24DF-42E7-90A1-A99B8556C82B}"/>
    <dgm:cxn modelId="{4C9135F2-51CD-4855-8CFD-0060F116EB01}" srcId="{63A3D0F7-4636-49E3-9157-547404BD6AAE}" destId="{47942EF6-7A86-4870-9E33-29EA8191A3CD}" srcOrd="1" destOrd="0" parTransId="{F584088B-5E93-4A0D-AC53-3B1A872C2416}" sibTransId="{2BE95ED7-005A-4446-99EE-25B12ADE5830}"/>
    <dgm:cxn modelId="{229FBBF5-096C-4026-ACFD-D779DED34008}" type="presOf" srcId="{0D84CC55-B53B-49BA-BFB1-BC177D1258DF}" destId="{0BDFCDB9-FDA9-411B-BC15-89D62BC565E1}" srcOrd="0" destOrd="0" presId="urn:microsoft.com/office/officeart/2005/8/layout/hierarchy2"/>
    <dgm:cxn modelId="{AA64FBF5-23EF-4A5D-BB3D-3B2274D7A314}" type="presOf" srcId="{4A39313F-C59F-46F3-BC44-48B3463F44FB}" destId="{6317CA1F-3AA3-4675-B048-476207C657F5}" srcOrd="0" destOrd="0" presId="urn:microsoft.com/office/officeart/2005/8/layout/hierarchy2"/>
    <dgm:cxn modelId="{7E3F24FA-20CA-4E68-A004-9279CAC3A9D7}" type="presOf" srcId="{6F4FE4A9-F6E7-4658-ADE0-120A07BC6D88}" destId="{E29EC6CE-1984-4929-9F82-25992216CA3E}" srcOrd="0" destOrd="0" presId="urn:microsoft.com/office/officeart/2005/8/layout/hierarchy2"/>
    <dgm:cxn modelId="{9908ABFC-04BE-4305-9EF4-461202DBA477}" type="presOf" srcId="{24CC8697-3078-4192-A81A-546F6C53D9D1}" destId="{A9E13DC4-47C2-4B6B-850D-AF4917D49843}" srcOrd="1" destOrd="0" presId="urn:microsoft.com/office/officeart/2005/8/layout/hierarchy2"/>
    <dgm:cxn modelId="{0EE87048-C232-4B61-9156-EB0D796595F8}" type="presParOf" srcId="{DA8D13BB-C88F-4910-ADCA-8A2F2669CC79}" destId="{8A5C9559-8F21-47DD-82AE-EB6991E833DF}" srcOrd="0" destOrd="0" presId="urn:microsoft.com/office/officeart/2005/8/layout/hierarchy2"/>
    <dgm:cxn modelId="{470E6025-C1E3-4A5F-A822-D6AEAF42941E}" type="presParOf" srcId="{8A5C9559-8F21-47DD-82AE-EB6991E833DF}" destId="{EB8F6C6F-3CE8-4463-AC51-A79BD6A1D421}" srcOrd="0" destOrd="0" presId="urn:microsoft.com/office/officeart/2005/8/layout/hierarchy2"/>
    <dgm:cxn modelId="{4AED3461-6DA0-4AEF-9557-B14F126117F9}" type="presParOf" srcId="{8A5C9559-8F21-47DD-82AE-EB6991E833DF}" destId="{5D352BFF-12B8-49F5-9C68-D0F889489DFD}" srcOrd="1" destOrd="0" presId="urn:microsoft.com/office/officeart/2005/8/layout/hierarchy2"/>
    <dgm:cxn modelId="{729FC25A-5A16-4334-8426-720C9151081A}" type="presParOf" srcId="{5D352BFF-12B8-49F5-9C68-D0F889489DFD}" destId="{B17D1CAD-CFC6-4217-AB6A-31DF7D49A249}" srcOrd="0" destOrd="0" presId="urn:microsoft.com/office/officeart/2005/8/layout/hierarchy2"/>
    <dgm:cxn modelId="{2F39DEBB-8167-4948-9295-2A205E8C6D6A}" type="presParOf" srcId="{B17D1CAD-CFC6-4217-AB6A-31DF7D49A249}" destId="{7A314B8D-12F8-44EC-9FF8-2776F2BC23E7}" srcOrd="0" destOrd="0" presId="urn:microsoft.com/office/officeart/2005/8/layout/hierarchy2"/>
    <dgm:cxn modelId="{C7BB17E9-459A-4A82-8CD7-3A1F61FF0273}" type="presParOf" srcId="{5D352BFF-12B8-49F5-9C68-D0F889489DFD}" destId="{C6042A27-D038-436D-8D0A-3D05566FEE66}" srcOrd="1" destOrd="0" presId="urn:microsoft.com/office/officeart/2005/8/layout/hierarchy2"/>
    <dgm:cxn modelId="{1787A56B-76D9-4CED-AD09-9FE0887898D8}" type="presParOf" srcId="{C6042A27-D038-436D-8D0A-3D05566FEE66}" destId="{E29EC6CE-1984-4929-9F82-25992216CA3E}" srcOrd="0" destOrd="0" presId="urn:microsoft.com/office/officeart/2005/8/layout/hierarchy2"/>
    <dgm:cxn modelId="{C4785695-3043-4505-91A0-AC61651CE586}" type="presParOf" srcId="{C6042A27-D038-436D-8D0A-3D05566FEE66}" destId="{8B24306B-62E4-438E-AA33-209577150BEC}" srcOrd="1" destOrd="0" presId="urn:microsoft.com/office/officeart/2005/8/layout/hierarchy2"/>
    <dgm:cxn modelId="{D6C2C905-3842-4538-BC18-90326956B847}" type="presParOf" srcId="{8B24306B-62E4-438E-AA33-209577150BEC}" destId="{FC76D0EA-9779-4336-8608-AAC880521816}" srcOrd="0" destOrd="0" presId="urn:microsoft.com/office/officeart/2005/8/layout/hierarchy2"/>
    <dgm:cxn modelId="{522D9A6B-239A-4398-B6CC-18C555063DAE}" type="presParOf" srcId="{FC76D0EA-9779-4336-8608-AAC880521816}" destId="{538103BE-43AE-40B0-804B-4DF6C5BB28DF}" srcOrd="0" destOrd="0" presId="urn:microsoft.com/office/officeart/2005/8/layout/hierarchy2"/>
    <dgm:cxn modelId="{9E5131F9-6BBF-4423-9BC2-9D48EB5120EF}" type="presParOf" srcId="{8B24306B-62E4-438E-AA33-209577150BEC}" destId="{70638F70-BBA8-480D-BC01-C207E75E2DFB}" srcOrd="1" destOrd="0" presId="urn:microsoft.com/office/officeart/2005/8/layout/hierarchy2"/>
    <dgm:cxn modelId="{C3EA3395-0BDA-465A-AB6C-83C932BC71ED}" type="presParOf" srcId="{70638F70-BBA8-480D-BC01-C207E75E2DFB}" destId="{E483FD17-9581-4670-BAF4-B05212BA3D19}" srcOrd="0" destOrd="0" presId="urn:microsoft.com/office/officeart/2005/8/layout/hierarchy2"/>
    <dgm:cxn modelId="{443C4B15-2AF9-40EA-8B1D-498D1DF1B0D2}" type="presParOf" srcId="{70638F70-BBA8-480D-BC01-C207E75E2DFB}" destId="{5CB203B3-3EC6-4D5F-82A8-B93516A89579}" srcOrd="1" destOrd="0" presId="urn:microsoft.com/office/officeart/2005/8/layout/hierarchy2"/>
    <dgm:cxn modelId="{34B606C8-B676-43E6-9C2B-47AC067879D0}" type="presParOf" srcId="{8B24306B-62E4-438E-AA33-209577150BEC}" destId="{EE83B6A2-B993-4805-AC5D-7AC90015F394}" srcOrd="2" destOrd="0" presId="urn:microsoft.com/office/officeart/2005/8/layout/hierarchy2"/>
    <dgm:cxn modelId="{9C24A6F6-0F9E-428D-AB98-E5CE3477C582}" type="presParOf" srcId="{EE83B6A2-B993-4805-AC5D-7AC90015F394}" destId="{9E61F9AF-0DC5-41C3-9029-5D561F78E235}" srcOrd="0" destOrd="0" presId="urn:microsoft.com/office/officeart/2005/8/layout/hierarchy2"/>
    <dgm:cxn modelId="{CA8BDFA9-08C8-4C02-90CD-969ACFA7CF54}" type="presParOf" srcId="{8B24306B-62E4-438E-AA33-209577150BEC}" destId="{6DD722BF-065F-4340-84BD-085C59090722}" srcOrd="3" destOrd="0" presId="urn:microsoft.com/office/officeart/2005/8/layout/hierarchy2"/>
    <dgm:cxn modelId="{D705E614-5F1C-4B55-A712-47CE73A50E69}" type="presParOf" srcId="{6DD722BF-065F-4340-84BD-085C59090722}" destId="{0BDFCDB9-FDA9-411B-BC15-89D62BC565E1}" srcOrd="0" destOrd="0" presId="urn:microsoft.com/office/officeart/2005/8/layout/hierarchy2"/>
    <dgm:cxn modelId="{04998012-33CD-4918-A97D-F4E7ABA319E1}" type="presParOf" srcId="{6DD722BF-065F-4340-84BD-085C59090722}" destId="{EAA8EE48-4723-4CC3-A4CE-B5B1B0BB1962}" srcOrd="1" destOrd="0" presId="urn:microsoft.com/office/officeart/2005/8/layout/hierarchy2"/>
    <dgm:cxn modelId="{AE53C673-4755-4208-8A70-2FC404187F57}" type="presParOf" srcId="{5D352BFF-12B8-49F5-9C68-D0F889489DFD}" destId="{D97AAB9B-0E61-4BA0-A466-ADEBDD3C2D54}" srcOrd="2" destOrd="0" presId="urn:microsoft.com/office/officeart/2005/8/layout/hierarchy2"/>
    <dgm:cxn modelId="{DB8B88A2-0CBF-4B5A-BB1A-AAD80C265220}" type="presParOf" srcId="{D97AAB9B-0E61-4BA0-A466-ADEBDD3C2D54}" destId="{68A33DF7-F83E-424D-AC95-DFC59C72C0A8}" srcOrd="0" destOrd="0" presId="urn:microsoft.com/office/officeart/2005/8/layout/hierarchy2"/>
    <dgm:cxn modelId="{B151C8CC-9FA1-4D68-92E1-0804165241FF}" type="presParOf" srcId="{5D352BFF-12B8-49F5-9C68-D0F889489DFD}" destId="{96FA7A91-8BFC-4B70-B372-7883F456984D}" srcOrd="3" destOrd="0" presId="urn:microsoft.com/office/officeart/2005/8/layout/hierarchy2"/>
    <dgm:cxn modelId="{44E187D6-149E-4E21-8C79-5A535353C164}" type="presParOf" srcId="{96FA7A91-8BFC-4B70-B372-7883F456984D}" destId="{7B8D063F-E0AD-4287-B39F-ACEFEE756140}" srcOrd="0" destOrd="0" presId="urn:microsoft.com/office/officeart/2005/8/layout/hierarchy2"/>
    <dgm:cxn modelId="{4573C707-DBC2-4692-AB9A-56BF9EE88CF3}" type="presParOf" srcId="{96FA7A91-8BFC-4B70-B372-7883F456984D}" destId="{FAB02B6E-C0EE-4D19-AE5C-3BABF47E5393}" srcOrd="1" destOrd="0" presId="urn:microsoft.com/office/officeart/2005/8/layout/hierarchy2"/>
    <dgm:cxn modelId="{F89EBE5F-3D8D-4872-B359-016A95583CE1}" type="presParOf" srcId="{FAB02B6E-C0EE-4D19-AE5C-3BABF47E5393}" destId="{28B465A9-F0F0-49EE-B51A-EBB93DFB1ECB}" srcOrd="0" destOrd="0" presId="urn:microsoft.com/office/officeart/2005/8/layout/hierarchy2"/>
    <dgm:cxn modelId="{4A918B85-1198-4D1F-9ADE-734B3D6DE933}" type="presParOf" srcId="{28B465A9-F0F0-49EE-B51A-EBB93DFB1ECB}" destId="{A9E13DC4-47C2-4B6B-850D-AF4917D49843}" srcOrd="0" destOrd="0" presId="urn:microsoft.com/office/officeart/2005/8/layout/hierarchy2"/>
    <dgm:cxn modelId="{381BBAE1-1599-4C21-8870-9FE051368281}" type="presParOf" srcId="{FAB02B6E-C0EE-4D19-AE5C-3BABF47E5393}" destId="{7D903572-099C-44AC-8EBF-E9EBD850A9C0}" srcOrd="1" destOrd="0" presId="urn:microsoft.com/office/officeart/2005/8/layout/hierarchy2"/>
    <dgm:cxn modelId="{09DD486E-9E83-45C1-B623-296ED687072D}" type="presParOf" srcId="{7D903572-099C-44AC-8EBF-E9EBD850A9C0}" destId="{6317CA1F-3AA3-4675-B048-476207C657F5}" srcOrd="0" destOrd="0" presId="urn:microsoft.com/office/officeart/2005/8/layout/hierarchy2"/>
    <dgm:cxn modelId="{D048289D-60F9-46A7-B687-718F43DBEDB6}" type="presParOf" srcId="{7D903572-099C-44AC-8EBF-E9EBD850A9C0}" destId="{A83B5C38-AC9D-4F83-8F9E-E08AAFDE692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AEAE4F9-247E-40F5-A330-630BFF9FB42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63A3D0F7-4636-49E3-9157-547404BD6AAE}">
      <dgm:prSet phldrT="[Text]"/>
      <dgm:spPr>
        <a:solidFill>
          <a:schemeClr val="accent1"/>
        </a:solidFill>
      </dgm:spPr>
      <dgm:t>
        <a:bodyPr/>
        <a:lstStyle/>
        <a:p>
          <a:r>
            <a:rPr lang="nl-BE" dirty="0"/>
            <a:t>Total </a:t>
          </a:r>
          <a:r>
            <a:rPr lang="nl-BE" dirty="0" err="1"/>
            <a:t>rewards</a:t>
          </a:r>
          <a:endParaRPr lang="nl-BE" dirty="0"/>
        </a:p>
      </dgm:t>
    </dgm:pt>
    <dgm:pt modelId="{2F44D922-FF10-4F03-8DEE-0C00058F1528}" type="parTrans" cxnId="{F30CE5A8-263D-4410-B886-6F8FAEA43377}">
      <dgm:prSet/>
      <dgm:spPr/>
      <dgm:t>
        <a:bodyPr/>
        <a:lstStyle/>
        <a:p>
          <a:endParaRPr lang="nl-BE"/>
        </a:p>
      </dgm:t>
    </dgm:pt>
    <dgm:pt modelId="{AC2D3D72-DB49-481A-B242-A20326C386DF}" type="sibTrans" cxnId="{F30CE5A8-263D-4410-B886-6F8FAEA43377}">
      <dgm:prSet/>
      <dgm:spPr/>
      <dgm:t>
        <a:bodyPr/>
        <a:lstStyle/>
        <a:p>
          <a:endParaRPr lang="nl-BE"/>
        </a:p>
      </dgm:t>
    </dgm:pt>
    <dgm:pt modelId="{6F4FE4A9-F6E7-4658-ADE0-120A07BC6D88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Beloning</a:t>
          </a:r>
        </a:p>
      </dgm:t>
    </dgm:pt>
    <dgm:pt modelId="{8EEB162E-CFBD-4EB4-B12B-F73981E1AA5D}" type="parTrans" cxnId="{FDB0D6BE-D2B6-4C7D-AB40-DFD6C0E7D7ED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CEDF3D7C-98E5-4225-AEBB-F5EA405C9C6F}" type="sibTrans" cxnId="{FDB0D6BE-D2B6-4C7D-AB40-DFD6C0E7D7ED}">
      <dgm:prSet/>
      <dgm:spPr/>
      <dgm:t>
        <a:bodyPr/>
        <a:lstStyle/>
        <a:p>
          <a:endParaRPr lang="nl-BE"/>
        </a:p>
      </dgm:t>
    </dgm:pt>
    <dgm:pt modelId="{3495A733-8BAA-4B47-937C-FF7074065BEE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Monetaire beloning</a:t>
          </a:r>
        </a:p>
      </dgm:t>
    </dgm:pt>
    <dgm:pt modelId="{CCE821EC-F721-4695-B4BC-3EFFE40BE8F2}" type="parTrans" cxnId="{DDCD3B82-339D-4D89-A1C2-26ECE2BBB07C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3A652D70-DA5F-4935-9ADA-828C4E799DA2}" type="sibTrans" cxnId="{DDCD3B82-339D-4D89-A1C2-26ECE2BBB07C}">
      <dgm:prSet/>
      <dgm:spPr/>
      <dgm:t>
        <a:bodyPr/>
        <a:lstStyle/>
        <a:p>
          <a:endParaRPr lang="nl-BE"/>
        </a:p>
      </dgm:t>
    </dgm:pt>
    <dgm:pt modelId="{0D84CC55-B53B-49BA-BFB1-BC177D1258DF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Voordelen</a:t>
          </a:r>
        </a:p>
      </dgm:t>
    </dgm:pt>
    <dgm:pt modelId="{3B7A81EE-EC22-40AF-986A-9ECF4E9320F4}" type="parTrans" cxnId="{961930E8-5938-4C47-A58B-665A75AD92C7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E6D4FE9A-24DF-42E7-90A1-A99B8556C82B}" type="sibTrans" cxnId="{961930E8-5938-4C47-A58B-665A75AD92C7}">
      <dgm:prSet/>
      <dgm:spPr/>
      <dgm:t>
        <a:bodyPr/>
        <a:lstStyle/>
        <a:p>
          <a:endParaRPr lang="nl-BE"/>
        </a:p>
      </dgm:t>
    </dgm:pt>
    <dgm:pt modelId="{47942EF6-7A86-4870-9E33-29EA8191A3C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Relationele &amp; psychologische uitkomsten</a:t>
          </a:r>
        </a:p>
      </dgm:t>
    </dgm:pt>
    <dgm:pt modelId="{F584088B-5E93-4A0D-AC53-3B1A872C2416}" type="parTrans" cxnId="{4C9135F2-51CD-4855-8CFD-0060F116EB01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2BE95ED7-005A-4446-99EE-25B12ADE5830}" type="sibTrans" cxnId="{4C9135F2-51CD-4855-8CFD-0060F116EB01}">
      <dgm:prSet/>
      <dgm:spPr/>
      <dgm:t>
        <a:bodyPr/>
        <a:lstStyle/>
        <a:p>
          <a:endParaRPr lang="nl-BE"/>
        </a:p>
      </dgm:t>
    </dgm:pt>
    <dgm:pt modelId="{4A39313F-C59F-46F3-BC44-48B3463F44FB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l">
            <a:buFont typeface="Wingdings" panose="05000000000000000000" pitchFamily="2" charset="2"/>
            <a:buChar char="§"/>
          </a:pPr>
          <a:r>
            <a:rPr lang="nl-BE" dirty="0"/>
            <a:t>Aangename sociale sfeer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Werkzekerheid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Status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Afwisselend werk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Autonomie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Groeimogelijkheden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Feedback ontvangen over prestatie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Ontwikkelingsmogelijkheden</a:t>
          </a:r>
        </a:p>
      </dgm:t>
    </dgm:pt>
    <dgm:pt modelId="{24CC8697-3078-4192-A81A-546F6C53D9D1}" type="parTrans" cxnId="{E0C600DA-E7ED-4580-8CE0-DD36FC34E2FB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B741957B-C09F-45EB-8976-52C116F2951A}" type="sibTrans" cxnId="{E0C600DA-E7ED-4580-8CE0-DD36FC34E2FB}">
      <dgm:prSet/>
      <dgm:spPr/>
      <dgm:t>
        <a:bodyPr/>
        <a:lstStyle/>
        <a:p>
          <a:endParaRPr lang="nl-BE"/>
        </a:p>
      </dgm:t>
    </dgm:pt>
    <dgm:pt modelId="{DA8D13BB-C88F-4910-ADCA-8A2F2669CC79}" type="pres">
      <dgm:prSet presAssocID="{5AEAE4F9-247E-40F5-A330-630BFF9FB42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A5C9559-8F21-47DD-82AE-EB6991E833DF}" type="pres">
      <dgm:prSet presAssocID="{63A3D0F7-4636-49E3-9157-547404BD6AAE}" presName="root1" presStyleCnt="0"/>
      <dgm:spPr/>
    </dgm:pt>
    <dgm:pt modelId="{EB8F6C6F-3CE8-4463-AC51-A79BD6A1D421}" type="pres">
      <dgm:prSet presAssocID="{63A3D0F7-4636-49E3-9157-547404BD6AAE}" presName="LevelOneTextNode" presStyleLbl="node0" presStyleIdx="0" presStyleCnt="1">
        <dgm:presLayoutVars>
          <dgm:chPref val="3"/>
        </dgm:presLayoutVars>
      </dgm:prSet>
      <dgm:spPr/>
    </dgm:pt>
    <dgm:pt modelId="{5D352BFF-12B8-49F5-9C68-D0F889489DFD}" type="pres">
      <dgm:prSet presAssocID="{63A3D0F7-4636-49E3-9157-547404BD6AAE}" presName="level2hierChild" presStyleCnt="0"/>
      <dgm:spPr/>
    </dgm:pt>
    <dgm:pt modelId="{B17D1CAD-CFC6-4217-AB6A-31DF7D49A249}" type="pres">
      <dgm:prSet presAssocID="{8EEB162E-CFBD-4EB4-B12B-F73981E1AA5D}" presName="conn2-1" presStyleLbl="parChTrans1D2" presStyleIdx="0" presStyleCnt="2"/>
      <dgm:spPr/>
    </dgm:pt>
    <dgm:pt modelId="{7A314B8D-12F8-44EC-9FF8-2776F2BC23E7}" type="pres">
      <dgm:prSet presAssocID="{8EEB162E-CFBD-4EB4-B12B-F73981E1AA5D}" presName="connTx" presStyleLbl="parChTrans1D2" presStyleIdx="0" presStyleCnt="2"/>
      <dgm:spPr/>
    </dgm:pt>
    <dgm:pt modelId="{C6042A27-D038-436D-8D0A-3D05566FEE66}" type="pres">
      <dgm:prSet presAssocID="{6F4FE4A9-F6E7-4658-ADE0-120A07BC6D88}" presName="root2" presStyleCnt="0"/>
      <dgm:spPr/>
    </dgm:pt>
    <dgm:pt modelId="{E29EC6CE-1984-4929-9F82-25992216CA3E}" type="pres">
      <dgm:prSet presAssocID="{6F4FE4A9-F6E7-4658-ADE0-120A07BC6D88}" presName="LevelTwoTextNode" presStyleLbl="node2" presStyleIdx="0" presStyleCnt="2">
        <dgm:presLayoutVars>
          <dgm:chPref val="3"/>
        </dgm:presLayoutVars>
      </dgm:prSet>
      <dgm:spPr/>
    </dgm:pt>
    <dgm:pt modelId="{8B24306B-62E4-438E-AA33-209577150BEC}" type="pres">
      <dgm:prSet presAssocID="{6F4FE4A9-F6E7-4658-ADE0-120A07BC6D88}" presName="level3hierChild" presStyleCnt="0"/>
      <dgm:spPr/>
    </dgm:pt>
    <dgm:pt modelId="{FC76D0EA-9779-4336-8608-AAC880521816}" type="pres">
      <dgm:prSet presAssocID="{CCE821EC-F721-4695-B4BC-3EFFE40BE8F2}" presName="conn2-1" presStyleLbl="parChTrans1D3" presStyleIdx="0" presStyleCnt="3"/>
      <dgm:spPr/>
    </dgm:pt>
    <dgm:pt modelId="{538103BE-43AE-40B0-804B-4DF6C5BB28DF}" type="pres">
      <dgm:prSet presAssocID="{CCE821EC-F721-4695-B4BC-3EFFE40BE8F2}" presName="connTx" presStyleLbl="parChTrans1D3" presStyleIdx="0" presStyleCnt="3"/>
      <dgm:spPr/>
    </dgm:pt>
    <dgm:pt modelId="{70638F70-BBA8-480D-BC01-C207E75E2DFB}" type="pres">
      <dgm:prSet presAssocID="{3495A733-8BAA-4B47-937C-FF7074065BEE}" presName="root2" presStyleCnt="0"/>
      <dgm:spPr/>
    </dgm:pt>
    <dgm:pt modelId="{E483FD17-9581-4670-BAF4-B05212BA3D19}" type="pres">
      <dgm:prSet presAssocID="{3495A733-8BAA-4B47-937C-FF7074065BEE}" presName="LevelTwoTextNode" presStyleLbl="node3" presStyleIdx="0" presStyleCnt="3">
        <dgm:presLayoutVars>
          <dgm:chPref val="3"/>
        </dgm:presLayoutVars>
      </dgm:prSet>
      <dgm:spPr/>
    </dgm:pt>
    <dgm:pt modelId="{5CB203B3-3EC6-4D5F-82A8-B93516A89579}" type="pres">
      <dgm:prSet presAssocID="{3495A733-8BAA-4B47-937C-FF7074065BEE}" presName="level3hierChild" presStyleCnt="0"/>
      <dgm:spPr/>
    </dgm:pt>
    <dgm:pt modelId="{EE83B6A2-B993-4805-AC5D-7AC90015F394}" type="pres">
      <dgm:prSet presAssocID="{3B7A81EE-EC22-40AF-986A-9ECF4E9320F4}" presName="conn2-1" presStyleLbl="parChTrans1D3" presStyleIdx="1" presStyleCnt="3"/>
      <dgm:spPr/>
    </dgm:pt>
    <dgm:pt modelId="{9E61F9AF-0DC5-41C3-9029-5D561F78E235}" type="pres">
      <dgm:prSet presAssocID="{3B7A81EE-EC22-40AF-986A-9ECF4E9320F4}" presName="connTx" presStyleLbl="parChTrans1D3" presStyleIdx="1" presStyleCnt="3"/>
      <dgm:spPr/>
    </dgm:pt>
    <dgm:pt modelId="{6DD722BF-065F-4340-84BD-085C59090722}" type="pres">
      <dgm:prSet presAssocID="{0D84CC55-B53B-49BA-BFB1-BC177D1258DF}" presName="root2" presStyleCnt="0"/>
      <dgm:spPr/>
    </dgm:pt>
    <dgm:pt modelId="{0BDFCDB9-FDA9-411B-BC15-89D62BC565E1}" type="pres">
      <dgm:prSet presAssocID="{0D84CC55-B53B-49BA-BFB1-BC177D1258DF}" presName="LevelTwoTextNode" presStyleLbl="node3" presStyleIdx="1" presStyleCnt="3">
        <dgm:presLayoutVars>
          <dgm:chPref val="3"/>
        </dgm:presLayoutVars>
      </dgm:prSet>
      <dgm:spPr/>
    </dgm:pt>
    <dgm:pt modelId="{EAA8EE48-4723-4CC3-A4CE-B5B1B0BB1962}" type="pres">
      <dgm:prSet presAssocID="{0D84CC55-B53B-49BA-BFB1-BC177D1258DF}" presName="level3hierChild" presStyleCnt="0"/>
      <dgm:spPr/>
    </dgm:pt>
    <dgm:pt modelId="{D97AAB9B-0E61-4BA0-A466-ADEBDD3C2D54}" type="pres">
      <dgm:prSet presAssocID="{F584088B-5E93-4A0D-AC53-3B1A872C2416}" presName="conn2-1" presStyleLbl="parChTrans1D2" presStyleIdx="1" presStyleCnt="2"/>
      <dgm:spPr/>
    </dgm:pt>
    <dgm:pt modelId="{68A33DF7-F83E-424D-AC95-DFC59C72C0A8}" type="pres">
      <dgm:prSet presAssocID="{F584088B-5E93-4A0D-AC53-3B1A872C2416}" presName="connTx" presStyleLbl="parChTrans1D2" presStyleIdx="1" presStyleCnt="2"/>
      <dgm:spPr/>
    </dgm:pt>
    <dgm:pt modelId="{96FA7A91-8BFC-4B70-B372-7883F456984D}" type="pres">
      <dgm:prSet presAssocID="{47942EF6-7A86-4870-9E33-29EA8191A3CD}" presName="root2" presStyleCnt="0"/>
      <dgm:spPr/>
    </dgm:pt>
    <dgm:pt modelId="{7B8D063F-E0AD-4287-B39F-ACEFEE756140}" type="pres">
      <dgm:prSet presAssocID="{47942EF6-7A86-4870-9E33-29EA8191A3CD}" presName="LevelTwoTextNode" presStyleLbl="node2" presStyleIdx="1" presStyleCnt="2">
        <dgm:presLayoutVars>
          <dgm:chPref val="3"/>
        </dgm:presLayoutVars>
      </dgm:prSet>
      <dgm:spPr/>
    </dgm:pt>
    <dgm:pt modelId="{FAB02B6E-C0EE-4D19-AE5C-3BABF47E5393}" type="pres">
      <dgm:prSet presAssocID="{47942EF6-7A86-4870-9E33-29EA8191A3CD}" presName="level3hierChild" presStyleCnt="0"/>
      <dgm:spPr/>
    </dgm:pt>
    <dgm:pt modelId="{28B465A9-F0F0-49EE-B51A-EBB93DFB1ECB}" type="pres">
      <dgm:prSet presAssocID="{24CC8697-3078-4192-A81A-546F6C53D9D1}" presName="conn2-1" presStyleLbl="parChTrans1D3" presStyleIdx="2" presStyleCnt="3"/>
      <dgm:spPr/>
    </dgm:pt>
    <dgm:pt modelId="{A9E13DC4-47C2-4B6B-850D-AF4917D49843}" type="pres">
      <dgm:prSet presAssocID="{24CC8697-3078-4192-A81A-546F6C53D9D1}" presName="connTx" presStyleLbl="parChTrans1D3" presStyleIdx="2" presStyleCnt="3"/>
      <dgm:spPr/>
    </dgm:pt>
    <dgm:pt modelId="{7D903572-099C-44AC-8EBF-E9EBD850A9C0}" type="pres">
      <dgm:prSet presAssocID="{4A39313F-C59F-46F3-BC44-48B3463F44FB}" presName="root2" presStyleCnt="0"/>
      <dgm:spPr/>
    </dgm:pt>
    <dgm:pt modelId="{6317CA1F-3AA3-4675-B048-476207C657F5}" type="pres">
      <dgm:prSet presAssocID="{4A39313F-C59F-46F3-BC44-48B3463F44FB}" presName="LevelTwoTextNode" presStyleLbl="node3" presStyleIdx="2" presStyleCnt="3" custScaleX="127921" custScaleY="195076">
        <dgm:presLayoutVars>
          <dgm:chPref val="3"/>
        </dgm:presLayoutVars>
      </dgm:prSet>
      <dgm:spPr/>
    </dgm:pt>
    <dgm:pt modelId="{A83B5C38-AC9D-4F83-8F9E-E08AAFDE6927}" type="pres">
      <dgm:prSet presAssocID="{4A39313F-C59F-46F3-BC44-48B3463F44FB}" presName="level3hierChild" presStyleCnt="0"/>
      <dgm:spPr/>
    </dgm:pt>
  </dgm:ptLst>
  <dgm:cxnLst>
    <dgm:cxn modelId="{45E26101-31D4-4D88-961A-9A9B434C1638}" type="presOf" srcId="{5AEAE4F9-247E-40F5-A330-630BFF9FB42B}" destId="{DA8D13BB-C88F-4910-ADCA-8A2F2669CC79}" srcOrd="0" destOrd="0" presId="urn:microsoft.com/office/officeart/2005/8/layout/hierarchy2"/>
    <dgm:cxn modelId="{60804B15-72DF-46B6-8BB4-442C911BB5D7}" type="presOf" srcId="{3B7A81EE-EC22-40AF-986A-9ECF4E9320F4}" destId="{9E61F9AF-0DC5-41C3-9029-5D561F78E235}" srcOrd="1" destOrd="0" presId="urn:microsoft.com/office/officeart/2005/8/layout/hierarchy2"/>
    <dgm:cxn modelId="{EF70822E-F1A1-4AE3-989C-CB74DE8BD4C0}" type="presOf" srcId="{8EEB162E-CFBD-4EB4-B12B-F73981E1AA5D}" destId="{7A314B8D-12F8-44EC-9FF8-2776F2BC23E7}" srcOrd="1" destOrd="0" presId="urn:microsoft.com/office/officeart/2005/8/layout/hierarchy2"/>
    <dgm:cxn modelId="{4ADFF731-8D1E-40AF-9975-DC16FFBE53EA}" type="presOf" srcId="{F584088B-5E93-4A0D-AC53-3B1A872C2416}" destId="{D97AAB9B-0E61-4BA0-A466-ADEBDD3C2D54}" srcOrd="0" destOrd="0" presId="urn:microsoft.com/office/officeart/2005/8/layout/hierarchy2"/>
    <dgm:cxn modelId="{2723D04B-9790-4451-8FCB-CF58B5CD91FA}" type="presOf" srcId="{47942EF6-7A86-4870-9E33-29EA8191A3CD}" destId="{7B8D063F-E0AD-4287-B39F-ACEFEE756140}" srcOrd="0" destOrd="0" presId="urn:microsoft.com/office/officeart/2005/8/layout/hierarchy2"/>
    <dgm:cxn modelId="{61112B73-90E9-4E85-9203-56F535323F5D}" type="presOf" srcId="{F584088B-5E93-4A0D-AC53-3B1A872C2416}" destId="{68A33DF7-F83E-424D-AC95-DFC59C72C0A8}" srcOrd="1" destOrd="0" presId="urn:microsoft.com/office/officeart/2005/8/layout/hierarchy2"/>
    <dgm:cxn modelId="{A29E6F55-73B0-433B-A937-B65FD7369BB2}" type="presOf" srcId="{3B7A81EE-EC22-40AF-986A-9ECF4E9320F4}" destId="{EE83B6A2-B993-4805-AC5D-7AC90015F394}" srcOrd="0" destOrd="0" presId="urn:microsoft.com/office/officeart/2005/8/layout/hierarchy2"/>
    <dgm:cxn modelId="{DDCD3B82-339D-4D89-A1C2-26ECE2BBB07C}" srcId="{6F4FE4A9-F6E7-4658-ADE0-120A07BC6D88}" destId="{3495A733-8BAA-4B47-937C-FF7074065BEE}" srcOrd="0" destOrd="0" parTransId="{CCE821EC-F721-4695-B4BC-3EFFE40BE8F2}" sibTransId="{3A652D70-DA5F-4935-9ADA-828C4E799DA2}"/>
    <dgm:cxn modelId="{9055B484-851F-4987-BABF-4B6B4E6C5A89}" type="presOf" srcId="{3495A733-8BAA-4B47-937C-FF7074065BEE}" destId="{E483FD17-9581-4670-BAF4-B05212BA3D19}" srcOrd="0" destOrd="0" presId="urn:microsoft.com/office/officeart/2005/8/layout/hierarchy2"/>
    <dgm:cxn modelId="{C5BFD089-4BA0-42BA-9199-C2DE5F5C0B2B}" type="presOf" srcId="{63A3D0F7-4636-49E3-9157-547404BD6AAE}" destId="{EB8F6C6F-3CE8-4463-AC51-A79BD6A1D421}" srcOrd="0" destOrd="0" presId="urn:microsoft.com/office/officeart/2005/8/layout/hierarchy2"/>
    <dgm:cxn modelId="{B8497C9C-BBA6-4292-9BF1-C2818DD6B1CB}" type="presOf" srcId="{24CC8697-3078-4192-A81A-546F6C53D9D1}" destId="{28B465A9-F0F0-49EE-B51A-EBB93DFB1ECB}" srcOrd="0" destOrd="0" presId="urn:microsoft.com/office/officeart/2005/8/layout/hierarchy2"/>
    <dgm:cxn modelId="{F30CE5A8-263D-4410-B886-6F8FAEA43377}" srcId="{5AEAE4F9-247E-40F5-A330-630BFF9FB42B}" destId="{63A3D0F7-4636-49E3-9157-547404BD6AAE}" srcOrd="0" destOrd="0" parTransId="{2F44D922-FF10-4F03-8DEE-0C00058F1528}" sibTransId="{AC2D3D72-DB49-481A-B242-A20326C386DF}"/>
    <dgm:cxn modelId="{FDB0D6BE-D2B6-4C7D-AB40-DFD6C0E7D7ED}" srcId="{63A3D0F7-4636-49E3-9157-547404BD6AAE}" destId="{6F4FE4A9-F6E7-4658-ADE0-120A07BC6D88}" srcOrd="0" destOrd="0" parTransId="{8EEB162E-CFBD-4EB4-B12B-F73981E1AA5D}" sibTransId="{CEDF3D7C-98E5-4225-AEBB-F5EA405C9C6F}"/>
    <dgm:cxn modelId="{9900F0C1-4244-48E6-BA49-3C855651959A}" type="presOf" srcId="{CCE821EC-F721-4695-B4BC-3EFFE40BE8F2}" destId="{FC76D0EA-9779-4336-8608-AAC880521816}" srcOrd="0" destOrd="0" presId="urn:microsoft.com/office/officeart/2005/8/layout/hierarchy2"/>
    <dgm:cxn modelId="{6043A0C7-63C6-4B7E-B7F9-1FDE7DB5164D}" type="presOf" srcId="{8EEB162E-CFBD-4EB4-B12B-F73981E1AA5D}" destId="{B17D1CAD-CFC6-4217-AB6A-31DF7D49A249}" srcOrd="0" destOrd="0" presId="urn:microsoft.com/office/officeart/2005/8/layout/hierarchy2"/>
    <dgm:cxn modelId="{E0C600DA-E7ED-4580-8CE0-DD36FC34E2FB}" srcId="{47942EF6-7A86-4870-9E33-29EA8191A3CD}" destId="{4A39313F-C59F-46F3-BC44-48B3463F44FB}" srcOrd="0" destOrd="0" parTransId="{24CC8697-3078-4192-A81A-546F6C53D9D1}" sibTransId="{B741957B-C09F-45EB-8976-52C116F2951A}"/>
    <dgm:cxn modelId="{FF5049DA-C91B-4C9D-B602-6657642F3037}" type="presOf" srcId="{CCE821EC-F721-4695-B4BC-3EFFE40BE8F2}" destId="{538103BE-43AE-40B0-804B-4DF6C5BB28DF}" srcOrd="1" destOrd="0" presId="urn:microsoft.com/office/officeart/2005/8/layout/hierarchy2"/>
    <dgm:cxn modelId="{961930E8-5938-4C47-A58B-665A75AD92C7}" srcId="{6F4FE4A9-F6E7-4658-ADE0-120A07BC6D88}" destId="{0D84CC55-B53B-49BA-BFB1-BC177D1258DF}" srcOrd="1" destOrd="0" parTransId="{3B7A81EE-EC22-40AF-986A-9ECF4E9320F4}" sibTransId="{E6D4FE9A-24DF-42E7-90A1-A99B8556C82B}"/>
    <dgm:cxn modelId="{4C9135F2-51CD-4855-8CFD-0060F116EB01}" srcId="{63A3D0F7-4636-49E3-9157-547404BD6AAE}" destId="{47942EF6-7A86-4870-9E33-29EA8191A3CD}" srcOrd="1" destOrd="0" parTransId="{F584088B-5E93-4A0D-AC53-3B1A872C2416}" sibTransId="{2BE95ED7-005A-4446-99EE-25B12ADE5830}"/>
    <dgm:cxn modelId="{229FBBF5-096C-4026-ACFD-D779DED34008}" type="presOf" srcId="{0D84CC55-B53B-49BA-BFB1-BC177D1258DF}" destId="{0BDFCDB9-FDA9-411B-BC15-89D62BC565E1}" srcOrd="0" destOrd="0" presId="urn:microsoft.com/office/officeart/2005/8/layout/hierarchy2"/>
    <dgm:cxn modelId="{AA64FBF5-23EF-4A5D-BB3D-3B2274D7A314}" type="presOf" srcId="{4A39313F-C59F-46F3-BC44-48B3463F44FB}" destId="{6317CA1F-3AA3-4675-B048-476207C657F5}" srcOrd="0" destOrd="0" presId="urn:microsoft.com/office/officeart/2005/8/layout/hierarchy2"/>
    <dgm:cxn modelId="{7E3F24FA-20CA-4E68-A004-9279CAC3A9D7}" type="presOf" srcId="{6F4FE4A9-F6E7-4658-ADE0-120A07BC6D88}" destId="{E29EC6CE-1984-4929-9F82-25992216CA3E}" srcOrd="0" destOrd="0" presId="urn:microsoft.com/office/officeart/2005/8/layout/hierarchy2"/>
    <dgm:cxn modelId="{9908ABFC-04BE-4305-9EF4-461202DBA477}" type="presOf" srcId="{24CC8697-3078-4192-A81A-546F6C53D9D1}" destId="{A9E13DC4-47C2-4B6B-850D-AF4917D49843}" srcOrd="1" destOrd="0" presId="urn:microsoft.com/office/officeart/2005/8/layout/hierarchy2"/>
    <dgm:cxn modelId="{0EE87048-C232-4B61-9156-EB0D796595F8}" type="presParOf" srcId="{DA8D13BB-C88F-4910-ADCA-8A2F2669CC79}" destId="{8A5C9559-8F21-47DD-82AE-EB6991E833DF}" srcOrd="0" destOrd="0" presId="urn:microsoft.com/office/officeart/2005/8/layout/hierarchy2"/>
    <dgm:cxn modelId="{470E6025-C1E3-4A5F-A822-D6AEAF42941E}" type="presParOf" srcId="{8A5C9559-8F21-47DD-82AE-EB6991E833DF}" destId="{EB8F6C6F-3CE8-4463-AC51-A79BD6A1D421}" srcOrd="0" destOrd="0" presId="urn:microsoft.com/office/officeart/2005/8/layout/hierarchy2"/>
    <dgm:cxn modelId="{4AED3461-6DA0-4AEF-9557-B14F126117F9}" type="presParOf" srcId="{8A5C9559-8F21-47DD-82AE-EB6991E833DF}" destId="{5D352BFF-12B8-49F5-9C68-D0F889489DFD}" srcOrd="1" destOrd="0" presId="urn:microsoft.com/office/officeart/2005/8/layout/hierarchy2"/>
    <dgm:cxn modelId="{729FC25A-5A16-4334-8426-720C9151081A}" type="presParOf" srcId="{5D352BFF-12B8-49F5-9C68-D0F889489DFD}" destId="{B17D1CAD-CFC6-4217-AB6A-31DF7D49A249}" srcOrd="0" destOrd="0" presId="urn:microsoft.com/office/officeart/2005/8/layout/hierarchy2"/>
    <dgm:cxn modelId="{2F39DEBB-8167-4948-9295-2A205E8C6D6A}" type="presParOf" srcId="{B17D1CAD-CFC6-4217-AB6A-31DF7D49A249}" destId="{7A314B8D-12F8-44EC-9FF8-2776F2BC23E7}" srcOrd="0" destOrd="0" presId="urn:microsoft.com/office/officeart/2005/8/layout/hierarchy2"/>
    <dgm:cxn modelId="{C7BB17E9-459A-4A82-8CD7-3A1F61FF0273}" type="presParOf" srcId="{5D352BFF-12B8-49F5-9C68-D0F889489DFD}" destId="{C6042A27-D038-436D-8D0A-3D05566FEE66}" srcOrd="1" destOrd="0" presId="urn:microsoft.com/office/officeart/2005/8/layout/hierarchy2"/>
    <dgm:cxn modelId="{1787A56B-76D9-4CED-AD09-9FE0887898D8}" type="presParOf" srcId="{C6042A27-D038-436D-8D0A-3D05566FEE66}" destId="{E29EC6CE-1984-4929-9F82-25992216CA3E}" srcOrd="0" destOrd="0" presId="urn:microsoft.com/office/officeart/2005/8/layout/hierarchy2"/>
    <dgm:cxn modelId="{C4785695-3043-4505-91A0-AC61651CE586}" type="presParOf" srcId="{C6042A27-D038-436D-8D0A-3D05566FEE66}" destId="{8B24306B-62E4-438E-AA33-209577150BEC}" srcOrd="1" destOrd="0" presId="urn:microsoft.com/office/officeart/2005/8/layout/hierarchy2"/>
    <dgm:cxn modelId="{D6C2C905-3842-4538-BC18-90326956B847}" type="presParOf" srcId="{8B24306B-62E4-438E-AA33-209577150BEC}" destId="{FC76D0EA-9779-4336-8608-AAC880521816}" srcOrd="0" destOrd="0" presId="urn:microsoft.com/office/officeart/2005/8/layout/hierarchy2"/>
    <dgm:cxn modelId="{522D9A6B-239A-4398-B6CC-18C555063DAE}" type="presParOf" srcId="{FC76D0EA-9779-4336-8608-AAC880521816}" destId="{538103BE-43AE-40B0-804B-4DF6C5BB28DF}" srcOrd="0" destOrd="0" presId="urn:microsoft.com/office/officeart/2005/8/layout/hierarchy2"/>
    <dgm:cxn modelId="{9E5131F9-6BBF-4423-9BC2-9D48EB5120EF}" type="presParOf" srcId="{8B24306B-62E4-438E-AA33-209577150BEC}" destId="{70638F70-BBA8-480D-BC01-C207E75E2DFB}" srcOrd="1" destOrd="0" presId="urn:microsoft.com/office/officeart/2005/8/layout/hierarchy2"/>
    <dgm:cxn modelId="{C3EA3395-0BDA-465A-AB6C-83C932BC71ED}" type="presParOf" srcId="{70638F70-BBA8-480D-BC01-C207E75E2DFB}" destId="{E483FD17-9581-4670-BAF4-B05212BA3D19}" srcOrd="0" destOrd="0" presId="urn:microsoft.com/office/officeart/2005/8/layout/hierarchy2"/>
    <dgm:cxn modelId="{443C4B15-2AF9-40EA-8B1D-498D1DF1B0D2}" type="presParOf" srcId="{70638F70-BBA8-480D-BC01-C207E75E2DFB}" destId="{5CB203B3-3EC6-4D5F-82A8-B93516A89579}" srcOrd="1" destOrd="0" presId="urn:microsoft.com/office/officeart/2005/8/layout/hierarchy2"/>
    <dgm:cxn modelId="{34B606C8-B676-43E6-9C2B-47AC067879D0}" type="presParOf" srcId="{8B24306B-62E4-438E-AA33-209577150BEC}" destId="{EE83B6A2-B993-4805-AC5D-7AC90015F394}" srcOrd="2" destOrd="0" presId="urn:microsoft.com/office/officeart/2005/8/layout/hierarchy2"/>
    <dgm:cxn modelId="{9C24A6F6-0F9E-428D-AB98-E5CE3477C582}" type="presParOf" srcId="{EE83B6A2-B993-4805-AC5D-7AC90015F394}" destId="{9E61F9AF-0DC5-41C3-9029-5D561F78E235}" srcOrd="0" destOrd="0" presId="urn:microsoft.com/office/officeart/2005/8/layout/hierarchy2"/>
    <dgm:cxn modelId="{CA8BDFA9-08C8-4C02-90CD-969ACFA7CF54}" type="presParOf" srcId="{8B24306B-62E4-438E-AA33-209577150BEC}" destId="{6DD722BF-065F-4340-84BD-085C59090722}" srcOrd="3" destOrd="0" presId="urn:microsoft.com/office/officeart/2005/8/layout/hierarchy2"/>
    <dgm:cxn modelId="{D705E614-5F1C-4B55-A712-47CE73A50E69}" type="presParOf" srcId="{6DD722BF-065F-4340-84BD-085C59090722}" destId="{0BDFCDB9-FDA9-411B-BC15-89D62BC565E1}" srcOrd="0" destOrd="0" presId="urn:microsoft.com/office/officeart/2005/8/layout/hierarchy2"/>
    <dgm:cxn modelId="{04998012-33CD-4918-A97D-F4E7ABA319E1}" type="presParOf" srcId="{6DD722BF-065F-4340-84BD-085C59090722}" destId="{EAA8EE48-4723-4CC3-A4CE-B5B1B0BB1962}" srcOrd="1" destOrd="0" presId="urn:microsoft.com/office/officeart/2005/8/layout/hierarchy2"/>
    <dgm:cxn modelId="{AE53C673-4755-4208-8A70-2FC404187F57}" type="presParOf" srcId="{5D352BFF-12B8-49F5-9C68-D0F889489DFD}" destId="{D97AAB9B-0E61-4BA0-A466-ADEBDD3C2D54}" srcOrd="2" destOrd="0" presId="urn:microsoft.com/office/officeart/2005/8/layout/hierarchy2"/>
    <dgm:cxn modelId="{DB8B88A2-0CBF-4B5A-BB1A-AAD80C265220}" type="presParOf" srcId="{D97AAB9B-0E61-4BA0-A466-ADEBDD3C2D54}" destId="{68A33DF7-F83E-424D-AC95-DFC59C72C0A8}" srcOrd="0" destOrd="0" presId="urn:microsoft.com/office/officeart/2005/8/layout/hierarchy2"/>
    <dgm:cxn modelId="{B151C8CC-9FA1-4D68-92E1-0804165241FF}" type="presParOf" srcId="{5D352BFF-12B8-49F5-9C68-D0F889489DFD}" destId="{96FA7A91-8BFC-4B70-B372-7883F456984D}" srcOrd="3" destOrd="0" presId="urn:microsoft.com/office/officeart/2005/8/layout/hierarchy2"/>
    <dgm:cxn modelId="{44E187D6-149E-4E21-8C79-5A535353C164}" type="presParOf" srcId="{96FA7A91-8BFC-4B70-B372-7883F456984D}" destId="{7B8D063F-E0AD-4287-B39F-ACEFEE756140}" srcOrd="0" destOrd="0" presId="urn:microsoft.com/office/officeart/2005/8/layout/hierarchy2"/>
    <dgm:cxn modelId="{4573C707-DBC2-4692-AB9A-56BF9EE88CF3}" type="presParOf" srcId="{96FA7A91-8BFC-4B70-B372-7883F456984D}" destId="{FAB02B6E-C0EE-4D19-AE5C-3BABF47E5393}" srcOrd="1" destOrd="0" presId="urn:microsoft.com/office/officeart/2005/8/layout/hierarchy2"/>
    <dgm:cxn modelId="{F89EBE5F-3D8D-4872-B359-016A95583CE1}" type="presParOf" srcId="{FAB02B6E-C0EE-4D19-AE5C-3BABF47E5393}" destId="{28B465A9-F0F0-49EE-B51A-EBB93DFB1ECB}" srcOrd="0" destOrd="0" presId="urn:microsoft.com/office/officeart/2005/8/layout/hierarchy2"/>
    <dgm:cxn modelId="{4A918B85-1198-4D1F-9ADE-734B3D6DE933}" type="presParOf" srcId="{28B465A9-F0F0-49EE-B51A-EBB93DFB1ECB}" destId="{A9E13DC4-47C2-4B6B-850D-AF4917D49843}" srcOrd="0" destOrd="0" presId="urn:microsoft.com/office/officeart/2005/8/layout/hierarchy2"/>
    <dgm:cxn modelId="{381BBAE1-1599-4C21-8870-9FE051368281}" type="presParOf" srcId="{FAB02B6E-C0EE-4D19-AE5C-3BABF47E5393}" destId="{7D903572-099C-44AC-8EBF-E9EBD850A9C0}" srcOrd="1" destOrd="0" presId="urn:microsoft.com/office/officeart/2005/8/layout/hierarchy2"/>
    <dgm:cxn modelId="{09DD486E-9E83-45C1-B623-296ED687072D}" type="presParOf" srcId="{7D903572-099C-44AC-8EBF-E9EBD850A9C0}" destId="{6317CA1F-3AA3-4675-B048-476207C657F5}" srcOrd="0" destOrd="0" presId="urn:microsoft.com/office/officeart/2005/8/layout/hierarchy2"/>
    <dgm:cxn modelId="{D048289D-60F9-46A7-B687-718F43DBEDB6}" type="presParOf" srcId="{7D903572-099C-44AC-8EBF-E9EBD850A9C0}" destId="{A83B5C38-AC9D-4F83-8F9E-E08AAFDE692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AEAE4F9-247E-40F5-A330-630BFF9FB42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63A3D0F7-4636-49E3-9157-547404BD6AAE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Total </a:t>
          </a:r>
          <a:r>
            <a:rPr lang="nl-BE" dirty="0" err="1"/>
            <a:t>rewards</a:t>
          </a:r>
          <a:endParaRPr lang="nl-BE" dirty="0"/>
        </a:p>
      </dgm:t>
    </dgm:pt>
    <dgm:pt modelId="{2F44D922-FF10-4F03-8DEE-0C00058F1528}" type="parTrans" cxnId="{F30CE5A8-263D-4410-B886-6F8FAEA43377}">
      <dgm:prSet/>
      <dgm:spPr/>
      <dgm:t>
        <a:bodyPr/>
        <a:lstStyle/>
        <a:p>
          <a:endParaRPr lang="nl-BE"/>
        </a:p>
      </dgm:t>
    </dgm:pt>
    <dgm:pt modelId="{AC2D3D72-DB49-481A-B242-A20326C386DF}" type="sibTrans" cxnId="{F30CE5A8-263D-4410-B886-6F8FAEA43377}">
      <dgm:prSet/>
      <dgm:spPr/>
      <dgm:t>
        <a:bodyPr/>
        <a:lstStyle/>
        <a:p>
          <a:endParaRPr lang="nl-BE"/>
        </a:p>
      </dgm:t>
    </dgm:pt>
    <dgm:pt modelId="{6F4FE4A9-F6E7-4658-ADE0-120A07BC6D88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Beloning</a:t>
          </a:r>
        </a:p>
      </dgm:t>
    </dgm:pt>
    <dgm:pt modelId="{8EEB162E-CFBD-4EB4-B12B-F73981E1AA5D}" type="parTrans" cxnId="{FDB0D6BE-D2B6-4C7D-AB40-DFD6C0E7D7ED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CEDF3D7C-98E5-4225-AEBB-F5EA405C9C6F}" type="sibTrans" cxnId="{FDB0D6BE-D2B6-4C7D-AB40-DFD6C0E7D7ED}">
      <dgm:prSet/>
      <dgm:spPr/>
      <dgm:t>
        <a:bodyPr/>
        <a:lstStyle/>
        <a:p>
          <a:endParaRPr lang="nl-BE"/>
        </a:p>
      </dgm:t>
    </dgm:pt>
    <dgm:pt modelId="{3495A733-8BAA-4B47-937C-FF7074065BEE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Monetaire beloning</a:t>
          </a:r>
        </a:p>
      </dgm:t>
    </dgm:pt>
    <dgm:pt modelId="{CCE821EC-F721-4695-B4BC-3EFFE40BE8F2}" type="parTrans" cxnId="{DDCD3B82-339D-4D89-A1C2-26ECE2BBB07C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3A652D70-DA5F-4935-9ADA-828C4E799DA2}" type="sibTrans" cxnId="{DDCD3B82-339D-4D89-A1C2-26ECE2BBB07C}">
      <dgm:prSet/>
      <dgm:spPr/>
      <dgm:t>
        <a:bodyPr/>
        <a:lstStyle/>
        <a:p>
          <a:endParaRPr lang="nl-BE"/>
        </a:p>
      </dgm:t>
    </dgm:pt>
    <dgm:pt modelId="{0D84CC55-B53B-49BA-BFB1-BC177D1258DF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BE" dirty="0"/>
            <a:t>Voordelen</a:t>
          </a:r>
        </a:p>
      </dgm:t>
    </dgm:pt>
    <dgm:pt modelId="{3B7A81EE-EC22-40AF-986A-9ECF4E9320F4}" type="parTrans" cxnId="{961930E8-5938-4C47-A58B-665A75AD92C7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E6D4FE9A-24DF-42E7-90A1-A99B8556C82B}" type="sibTrans" cxnId="{961930E8-5938-4C47-A58B-665A75AD92C7}">
      <dgm:prSet/>
      <dgm:spPr/>
      <dgm:t>
        <a:bodyPr/>
        <a:lstStyle/>
        <a:p>
          <a:endParaRPr lang="nl-BE"/>
        </a:p>
      </dgm:t>
    </dgm:pt>
    <dgm:pt modelId="{47942EF6-7A86-4870-9E33-29EA8191A3CD}">
      <dgm:prSet phldrT="[Text]"/>
      <dgm:spPr>
        <a:solidFill>
          <a:schemeClr val="accent1"/>
        </a:solidFill>
      </dgm:spPr>
      <dgm:t>
        <a:bodyPr/>
        <a:lstStyle/>
        <a:p>
          <a:r>
            <a:rPr lang="nl-BE" dirty="0"/>
            <a:t>Relationele &amp; psychologische uitkomsten</a:t>
          </a:r>
        </a:p>
      </dgm:t>
    </dgm:pt>
    <dgm:pt modelId="{F584088B-5E93-4A0D-AC53-3B1A872C2416}" type="parTrans" cxnId="{4C9135F2-51CD-4855-8CFD-0060F116EB01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2BE95ED7-005A-4446-99EE-25B12ADE5830}" type="sibTrans" cxnId="{4C9135F2-51CD-4855-8CFD-0060F116EB01}">
      <dgm:prSet/>
      <dgm:spPr/>
      <dgm:t>
        <a:bodyPr/>
        <a:lstStyle/>
        <a:p>
          <a:endParaRPr lang="nl-BE"/>
        </a:p>
      </dgm:t>
    </dgm:pt>
    <dgm:pt modelId="{4A39313F-C59F-46F3-BC44-48B3463F44FB}">
      <dgm:prSet phldrT="[Text]"/>
      <dgm:spPr>
        <a:solidFill>
          <a:schemeClr val="accent1"/>
        </a:solidFill>
      </dgm:spPr>
      <dgm:t>
        <a:bodyPr/>
        <a:lstStyle/>
        <a:p>
          <a:pPr algn="l">
            <a:buFont typeface="Wingdings" panose="05000000000000000000" pitchFamily="2" charset="2"/>
            <a:buChar char="§"/>
          </a:pPr>
          <a:r>
            <a:rPr lang="nl-BE" dirty="0"/>
            <a:t>Aangename sociale sfeer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Werkzekerheid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Status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Afwisselend werk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Autonomie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Groeimogelijkheden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Feedback ontvangen over prestatie</a:t>
          </a:r>
        </a:p>
        <a:p>
          <a:pPr algn="l">
            <a:buFont typeface="Wingdings" panose="05000000000000000000" pitchFamily="2" charset="2"/>
            <a:buChar char="§"/>
          </a:pPr>
          <a:r>
            <a:rPr lang="nl-BE" dirty="0"/>
            <a:t>Ontwikkelingsmogelijkheden</a:t>
          </a:r>
        </a:p>
      </dgm:t>
    </dgm:pt>
    <dgm:pt modelId="{24CC8697-3078-4192-A81A-546F6C53D9D1}" type="parTrans" cxnId="{E0C600DA-E7ED-4580-8CE0-DD36FC34E2FB}">
      <dgm:prSet/>
      <dgm:spPr>
        <a:ln>
          <a:solidFill>
            <a:schemeClr val="tx2"/>
          </a:solidFill>
          <a:tailEnd type="triangle"/>
        </a:ln>
      </dgm:spPr>
      <dgm:t>
        <a:bodyPr/>
        <a:lstStyle/>
        <a:p>
          <a:endParaRPr lang="nl-BE"/>
        </a:p>
      </dgm:t>
    </dgm:pt>
    <dgm:pt modelId="{B741957B-C09F-45EB-8976-52C116F2951A}" type="sibTrans" cxnId="{E0C600DA-E7ED-4580-8CE0-DD36FC34E2FB}">
      <dgm:prSet/>
      <dgm:spPr/>
      <dgm:t>
        <a:bodyPr/>
        <a:lstStyle/>
        <a:p>
          <a:endParaRPr lang="nl-BE"/>
        </a:p>
      </dgm:t>
    </dgm:pt>
    <dgm:pt modelId="{DA8D13BB-C88F-4910-ADCA-8A2F2669CC79}" type="pres">
      <dgm:prSet presAssocID="{5AEAE4F9-247E-40F5-A330-630BFF9FB42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A5C9559-8F21-47DD-82AE-EB6991E833DF}" type="pres">
      <dgm:prSet presAssocID="{63A3D0F7-4636-49E3-9157-547404BD6AAE}" presName="root1" presStyleCnt="0"/>
      <dgm:spPr/>
    </dgm:pt>
    <dgm:pt modelId="{EB8F6C6F-3CE8-4463-AC51-A79BD6A1D421}" type="pres">
      <dgm:prSet presAssocID="{63A3D0F7-4636-49E3-9157-547404BD6AAE}" presName="LevelOneTextNode" presStyleLbl="node0" presStyleIdx="0" presStyleCnt="1">
        <dgm:presLayoutVars>
          <dgm:chPref val="3"/>
        </dgm:presLayoutVars>
      </dgm:prSet>
      <dgm:spPr/>
    </dgm:pt>
    <dgm:pt modelId="{5D352BFF-12B8-49F5-9C68-D0F889489DFD}" type="pres">
      <dgm:prSet presAssocID="{63A3D0F7-4636-49E3-9157-547404BD6AAE}" presName="level2hierChild" presStyleCnt="0"/>
      <dgm:spPr/>
    </dgm:pt>
    <dgm:pt modelId="{B17D1CAD-CFC6-4217-AB6A-31DF7D49A249}" type="pres">
      <dgm:prSet presAssocID="{8EEB162E-CFBD-4EB4-B12B-F73981E1AA5D}" presName="conn2-1" presStyleLbl="parChTrans1D2" presStyleIdx="0" presStyleCnt="2"/>
      <dgm:spPr/>
    </dgm:pt>
    <dgm:pt modelId="{7A314B8D-12F8-44EC-9FF8-2776F2BC23E7}" type="pres">
      <dgm:prSet presAssocID="{8EEB162E-CFBD-4EB4-B12B-F73981E1AA5D}" presName="connTx" presStyleLbl="parChTrans1D2" presStyleIdx="0" presStyleCnt="2"/>
      <dgm:spPr/>
    </dgm:pt>
    <dgm:pt modelId="{C6042A27-D038-436D-8D0A-3D05566FEE66}" type="pres">
      <dgm:prSet presAssocID="{6F4FE4A9-F6E7-4658-ADE0-120A07BC6D88}" presName="root2" presStyleCnt="0"/>
      <dgm:spPr/>
    </dgm:pt>
    <dgm:pt modelId="{E29EC6CE-1984-4929-9F82-25992216CA3E}" type="pres">
      <dgm:prSet presAssocID="{6F4FE4A9-F6E7-4658-ADE0-120A07BC6D88}" presName="LevelTwoTextNode" presStyleLbl="node2" presStyleIdx="0" presStyleCnt="2">
        <dgm:presLayoutVars>
          <dgm:chPref val="3"/>
        </dgm:presLayoutVars>
      </dgm:prSet>
      <dgm:spPr/>
    </dgm:pt>
    <dgm:pt modelId="{8B24306B-62E4-438E-AA33-209577150BEC}" type="pres">
      <dgm:prSet presAssocID="{6F4FE4A9-F6E7-4658-ADE0-120A07BC6D88}" presName="level3hierChild" presStyleCnt="0"/>
      <dgm:spPr/>
    </dgm:pt>
    <dgm:pt modelId="{FC76D0EA-9779-4336-8608-AAC880521816}" type="pres">
      <dgm:prSet presAssocID="{CCE821EC-F721-4695-B4BC-3EFFE40BE8F2}" presName="conn2-1" presStyleLbl="parChTrans1D3" presStyleIdx="0" presStyleCnt="3"/>
      <dgm:spPr/>
    </dgm:pt>
    <dgm:pt modelId="{538103BE-43AE-40B0-804B-4DF6C5BB28DF}" type="pres">
      <dgm:prSet presAssocID="{CCE821EC-F721-4695-B4BC-3EFFE40BE8F2}" presName="connTx" presStyleLbl="parChTrans1D3" presStyleIdx="0" presStyleCnt="3"/>
      <dgm:spPr/>
    </dgm:pt>
    <dgm:pt modelId="{70638F70-BBA8-480D-BC01-C207E75E2DFB}" type="pres">
      <dgm:prSet presAssocID="{3495A733-8BAA-4B47-937C-FF7074065BEE}" presName="root2" presStyleCnt="0"/>
      <dgm:spPr/>
    </dgm:pt>
    <dgm:pt modelId="{E483FD17-9581-4670-BAF4-B05212BA3D19}" type="pres">
      <dgm:prSet presAssocID="{3495A733-8BAA-4B47-937C-FF7074065BEE}" presName="LevelTwoTextNode" presStyleLbl="node3" presStyleIdx="0" presStyleCnt="3">
        <dgm:presLayoutVars>
          <dgm:chPref val="3"/>
        </dgm:presLayoutVars>
      </dgm:prSet>
      <dgm:spPr/>
    </dgm:pt>
    <dgm:pt modelId="{5CB203B3-3EC6-4D5F-82A8-B93516A89579}" type="pres">
      <dgm:prSet presAssocID="{3495A733-8BAA-4B47-937C-FF7074065BEE}" presName="level3hierChild" presStyleCnt="0"/>
      <dgm:spPr/>
    </dgm:pt>
    <dgm:pt modelId="{EE83B6A2-B993-4805-AC5D-7AC90015F394}" type="pres">
      <dgm:prSet presAssocID="{3B7A81EE-EC22-40AF-986A-9ECF4E9320F4}" presName="conn2-1" presStyleLbl="parChTrans1D3" presStyleIdx="1" presStyleCnt="3"/>
      <dgm:spPr/>
    </dgm:pt>
    <dgm:pt modelId="{9E61F9AF-0DC5-41C3-9029-5D561F78E235}" type="pres">
      <dgm:prSet presAssocID="{3B7A81EE-EC22-40AF-986A-9ECF4E9320F4}" presName="connTx" presStyleLbl="parChTrans1D3" presStyleIdx="1" presStyleCnt="3"/>
      <dgm:spPr/>
    </dgm:pt>
    <dgm:pt modelId="{6DD722BF-065F-4340-84BD-085C59090722}" type="pres">
      <dgm:prSet presAssocID="{0D84CC55-B53B-49BA-BFB1-BC177D1258DF}" presName="root2" presStyleCnt="0"/>
      <dgm:spPr/>
    </dgm:pt>
    <dgm:pt modelId="{0BDFCDB9-FDA9-411B-BC15-89D62BC565E1}" type="pres">
      <dgm:prSet presAssocID="{0D84CC55-B53B-49BA-BFB1-BC177D1258DF}" presName="LevelTwoTextNode" presStyleLbl="node3" presStyleIdx="1" presStyleCnt="3">
        <dgm:presLayoutVars>
          <dgm:chPref val="3"/>
        </dgm:presLayoutVars>
      </dgm:prSet>
      <dgm:spPr/>
    </dgm:pt>
    <dgm:pt modelId="{EAA8EE48-4723-4CC3-A4CE-B5B1B0BB1962}" type="pres">
      <dgm:prSet presAssocID="{0D84CC55-B53B-49BA-BFB1-BC177D1258DF}" presName="level3hierChild" presStyleCnt="0"/>
      <dgm:spPr/>
    </dgm:pt>
    <dgm:pt modelId="{D97AAB9B-0E61-4BA0-A466-ADEBDD3C2D54}" type="pres">
      <dgm:prSet presAssocID="{F584088B-5E93-4A0D-AC53-3B1A872C2416}" presName="conn2-1" presStyleLbl="parChTrans1D2" presStyleIdx="1" presStyleCnt="2"/>
      <dgm:spPr/>
    </dgm:pt>
    <dgm:pt modelId="{68A33DF7-F83E-424D-AC95-DFC59C72C0A8}" type="pres">
      <dgm:prSet presAssocID="{F584088B-5E93-4A0D-AC53-3B1A872C2416}" presName="connTx" presStyleLbl="parChTrans1D2" presStyleIdx="1" presStyleCnt="2"/>
      <dgm:spPr/>
    </dgm:pt>
    <dgm:pt modelId="{96FA7A91-8BFC-4B70-B372-7883F456984D}" type="pres">
      <dgm:prSet presAssocID="{47942EF6-7A86-4870-9E33-29EA8191A3CD}" presName="root2" presStyleCnt="0"/>
      <dgm:spPr/>
    </dgm:pt>
    <dgm:pt modelId="{7B8D063F-E0AD-4287-B39F-ACEFEE756140}" type="pres">
      <dgm:prSet presAssocID="{47942EF6-7A86-4870-9E33-29EA8191A3CD}" presName="LevelTwoTextNode" presStyleLbl="node2" presStyleIdx="1" presStyleCnt="2">
        <dgm:presLayoutVars>
          <dgm:chPref val="3"/>
        </dgm:presLayoutVars>
      </dgm:prSet>
      <dgm:spPr/>
    </dgm:pt>
    <dgm:pt modelId="{FAB02B6E-C0EE-4D19-AE5C-3BABF47E5393}" type="pres">
      <dgm:prSet presAssocID="{47942EF6-7A86-4870-9E33-29EA8191A3CD}" presName="level3hierChild" presStyleCnt="0"/>
      <dgm:spPr/>
    </dgm:pt>
    <dgm:pt modelId="{28B465A9-F0F0-49EE-B51A-EBB93DFB1ECB}" type="pres">
      <dgm:prSet presAssocID="{24CC8697-3078-4192-A81A-546F6C53D9D1}" presName="conn2-1" presStyleLbl="parChTrans1D3" presStyleIdx="2" presStyleCnt="3"/>
      <dgm:spPr/>
    </dgm:pt>
    <dgm:pt modelId="{A9E13DC4-47C2-4B6B-850D-AF4917D49843}" type="pres">
      <dgm:prSet presAssocID="{24CC8697-3078-4192-A81A-546F6C53D9D1}" presName="connTx" presStyleLbl="parChTrans1D3" presStyleIdx="2" presStyleCnt="3"/>
      <dgm:spPr/>
    </dgm:pt>
    <dgm:pt modelId="{7D903572-099C-44AC-8EBF-E9EBD850A9C0}" type="pres">
      <dgm:prSet presAssocID="{4A39313F-C59F-46F3-BC44-48B3463F44FB}" presName="root2" presStyleCnt="0"/>
      <dgm:spPr/>
    </dgm:pt>
    <dgm:pt modelId="{6317CA1F-3AA3-4675-B048-476207C657F5}" type="pres">
      <dgm:prSet presAssocID="{4A39313F-C59F-46F3-BC44-48B3463F44FB}" presName="LevelTwoTextNode" presStyleLbl="node3" presStyleIdx="2" presStyleCnt="3" custScaleX="127921" custScaleY="195076">
        <dgm:presLayoutVars>
          <dgm:chPref val="3"/>
        </dgm:presLayoutVars>
      </dgm:prSet>
      <dgm:spPr/>
    </dgm:pt>
    <dgm:pt modelId="{A83B5C38-AC9D-4F83-8F9E-E08AAFDE6927}" type="pres">
      <dgm:prSet presAssocID="{4A39313F-C59F-46F3-BC44-48B3463F44FB}" presName="level3hierChild" presStyleCnt="0"/>
      <dgm:spPr/>
    </dgm:pt>
  </dgm:ptLst>
  <dgm:cxnLst>
    <dgm:cxn modelId="{45E26101-31D4-4D88-961A-9A9B434C1638}" type="presOf" srcId="{5AEAE4F9-247E-40F5-A330-630BFF9FB42B}" destId="{DA8D13BB-C88F-4910-ADCA-8A2F2669CC79}" srcOrd="0" destOrd="0" presId="urn:microsoft.com/office/officeart/2005/8/layout/hierarchy2"/>
    <dgm:cxn modelId="{60804B15-72DF-46B6-8BB4-442C911BB5D7}" type="presOf" srcId="{3B7A81EE-EC22-40AF-986A-9ECF4E9320F4}" destId="{9E61F9AF-0DC5-41C3-9029-5D561F78E235}" srcOrd="1" destOrd="0" presId="urn:microsoft.com/office/officeart/2005/8/layout/hierarchy2"/>
    <dgm:cxn modelId="{EF70822E-F1A1-4AE3-989C-CB74DE8BD4C0}" type="presOf" srcId="{8EEB162E-CFBD-4EB4-B12B-F73981E1AA5D}" destId="{7A314B8D-12F8-44EC-9FF8-2776F2BC23E7}" srcOrd="1" destOrd="0" presId="urn:microsoft.com/office/officeart/2005/8/layout/hierarchy2"/>
    <dgm:cxn modelId="{4ADFF731-8D1E-40AF-9975-DC16FFBE53EA}" type="presOf" srcId="{F584088B-5E93-4A0D-AC53-3B1A872C2416}" destId="{D97AAB9B-0E61-4BA0-A466-ADEBDD3C2D54}" srcOrd="0" destOrd="0" presId="urn:microsoft.com/office/officeart/2005/8/layout/hierarchy2"/>
    <dgm:cxn modelId="{2723D04B-9790-4451-8FCB-CF58B5CD91FA}" type="presOf" srcId="{47942EF6-7A86-4870-9E33-29EA8191A3CD}" destId="{7B8D063F-E0AD-4287-B39F-ACEFEE756140}" srcOrd="0" destOrd="0" presId="urn:microsoft.com/office/officeart/2005/8/layout/hierarchy2"/>
    <dgm:cxn modelId="{61112B73-90E9-4E85-9203-56F535323F5D}" type="presOf" srcId="{F584088B-5E93-4A0D-AC53-3B1A872C2416}" destId="{68A33DF7-F83E-424D-AC95-DFC59C72C0A8}" srcOrd="1" destOrd="0" presId="urn:microsoft.com/office/officeart/2005/8/layout/hierarchy2"/>
    <dgm:cxn modelId="{A29E6F55-73B0-433B-A937-B65FD7369BB2}" type="presOf" srcId="{3B7A81EE-EC22-40AF-986A-9ECF4E9320F4}" destId="{EE83B6A2-B993-4805-AC5D-7AC90015F394}" srcOrd="0" destOrd="0" presId="urn:microsoft.com/office/officeart/2005/8/layout/hierarchy2"/>
    <dgm:cxn modelId="{DDCD3B82-339D-4D89-A1C2-26ECE2BBB07C}" srcId="{6F4FE4A9-F6E7-4658-ADE0-120A07BC6D88}" destId="{3495A733-8BAA-4B47-937C-FF7074065BEE}" srcOrd="0" destOrd="0" parTransId="{CCE821EC-F721-4695-B4BC-3EFFE40BE8F2}" sibTransId="{3A652D70-DA5F-4935-9ADA-828C4E799DA2}"/>
    <dgm:cxn modelId="{9055B484-851F-4987-BABF-4B6B4E6C5A89}" type="presOf" srcId="{3495A733-8BAA-4B47-937C-FF7074065BEE}" destId="{E483FD17-9581-4670-BAF4-B05212BA3D19}" srcOrd="0" destOrd="0" presId="urn:microsoft.com/office/officeart/2005/8/layout/hierarchy2"/>
    <dgm:cxn modelId="{C5BFD089-4BA0-42BA-9199-C2DE5F5C0B2B}" type="presOf" srcId="{63A3D0F7-4636-49E3-9157-547404BD6AAE}" destId="{EB8F6C6F-3CE8-4463-AC51-A79BD6A1D421}" srcOrd="0" destOrd="0" presId="urn:microsoft.com/office/officeart/2005/8/layout/hierarchy2"/>
    <dgm:cxn modelId="{B8497C9C-BBA6-4292-9BF1-C2818DD6B1CB}" type="presOf" srcId="{24CC8697-3078-4192-A81A-546F6C53D9D1}" destId="{28B465A9-F0F0-49EE-B51A-EBB93DFB1ECB}" srcOrd="0" destOrd="0" presId="urn:microsoft.com/office/officeart/2005/8/layout/hierarchy2"/>
    <dgm:cxn modelId="{F30CE5A8-263D-4410-B886-6F8FAEA43377}" srcId="{5AEAE4F9-247E-40F5-A330-630BFF9FB42B}" destId="{63A3D0F7-4636-49E3-9157-547404BD6AAE}" srcOrd="0" destOrd="0" parTransId="{2F44D922-FF10-4F03-8DEE-0C00058F1528}" sibTransId="{AC2D3D72-DB49-481A-B242-A20326C386DF}"/>
    <dgm:cxn modelId="{FDB0D6BE-D2B6-4C7D-AB40-DFD6C0E7D7ED}" srcId="{63A3D0F7-4636-49E3-9157-547404BD6AAE}" destId="{6F4FE4A9-F6E7-4658-ADE0-120A07BC6D88}" srcOrd="0" destOrd="0" parTransId="{8EEB162E-CFBD-4EB4-B12B-F73981E1AA5D}" sibTransId="{CEDF3D7C-98E5-4225-AEBB-F5EA405C9C6F}"/>
    <dgm:cxn modelId="{9900F0C1-4244-48E6-BA49-3C855651959A}" type="presOf" srcId="{CCE821EC-F721-4695-B4BC-3EFFE40BE8F2}" destId="{FC76D0EA-9779-4336-8608-AAC880521816}" srcOrd="0" destOrd="0" presId="urn:microsoft.com/office/officeart/2005/8/layout/hierarchy2"/>
    <dgm:cxn modelId="{6043A0C7-63C6-4B7E-B7F9-1FDE7DB5164D}" type="presOf" srcId="{8EEB162E-CFBD-4EB4-B12B-F73981E1AA5D}" destId="{B17D1CAD-CFC6-4217-AB6A-31DF7D49A249}" srcOrd="0" destOrd="0" presId="urn:microsoft.com/office/officeart/2005/8/layout/hierarchy2"/>
    <dgm:cxn modelId="{E0C600DA-E7ED-4580-8CE0-DD36FC34E2FB}" srcId="{47942EF6-7A86-4870-9E33-29EA8191A3CD}" destId="{4A39313F-C59F-46F3-BC44-48B3463F44FB}" srcOrd="0" destOrd="0" parTransId="{24CC8697-3078-4192-A81A-546F6C53D9D1}" sibTransId="{B741957B-C09F-45EB-8976-52C116F2951A}"/>
    <dgm:cxn modelId="{FF5049DA-C91B-4C9D-B602-6657642F3037}" type="presOf" srcId="{CCE821EC-F721-4695-B4BC-3EFFE40BE8F2}" destId="{538103BE-43AE-40B0-804B-4DF6C5BB28DF}" srcOrd="1" destOrd="0" presId="urn:microsoft.com/office/officeart/2005/8/layout/hierarchy2"/>
    <dgm:cxn modelId="{961930E8-5938-4C47-A58B-665A75AD92C7}" srcId="{6F4FE4A9-F6E7-4658-ADE0-120A07BC6D88}" destId="{0D84CC55-B53B-49BA-BFB1-BC177D1258DF}" srcOrd="1" destOrd="0" parTransId="{3B7A81EE-EC22-40AF-986A-9ECF4E9320F4}" sibTransId="{E6D4FE9A-24DF-42E7-90A1-A99B8556C82B}"/>
    <dgm:cxn modelId="{4C9135F2-51CD-4855-8CFD-0060F116EB01}" srcId="{63A3D0F7-4636-49E3-9157-547404BD6AAE}" destId="{47942EF6-7A86-4870-9E33-29EA8191A3CD}" srcOrd="1" destOrd="0" parTransId="{F584088B-5E93-4A0D-AC53-3B1A872C2416}" sibTransId="{2BE95ED7-005A-4446-99EE-25B12ADE5830}"/>
    <dgm:cxn modelId="{229FBBF5-096C-4026-ACFD-D779DED34008}" type="presOf" srcId="{0D84CC55-B53B-49BA-BFB1-BC177D1258DF}" destId="{0BDFCDB9-FDA9-411B-BC15-89D62BC565E1}" srcOrd="0" destOrd="0" presId="urn:microsoft.com/office/officeart/2005/8/layout/hierarchy2"/>
    <dgm:cxn modelId="{AA64FBF5-23EF-4A5D-BB3D-3B2274D7A314}" type="presOf" srcId="{4A39313F-C59F-46F3-BC44-48B3463F44FB}" destId="{6317CA1F-3AA3-4675-B048-476207C657F5}" srcOrd="0" destOrd="0" presId="urn:microsoft.com/office/officeart/2005/8/layout/hierarchy2"/>
    <dgm:cxn modelId="{7E3F24FA-20CA-4E68-A004-9279CAC3A9D7}" type="presOf" srcId="{6F4FE4A9-F6E7-4658-ADE0-120A07BC6D88}" destId="{E29EC6CE-1984-4929-9F82-25992216CA3E}" srcOrd="0" destOrd="0" presId="urn:microsoft.com/office/officeart/2005/8/layout/hierarchy2"/>
    <dgm:cxn modelId="{9908ABFC-04BE-4305-9EF4-461202DBA477}" type="presOf" srcId="{24CC8697-3078-4192-A81A-546F6C53D9D1}" destId="{A9E13DC4-47C2-4B6B-850D-AF4917D49843}" srcOrd="1" destOrd="0" presId="urn:microsoft.com/office/officeart/2005/8/layout/hierarchy2"/>
    <dgm:cxn modelId="{0EE87048-C232-4B61-9156-EB0D796595F8}" type="presParOf" srcId="{DA8D13BB-C88F-4910-ADCA-8A2F2669CC79}" destId="{8A5C9559-8F21-47DD-82AE-EB6991E833DF}" srcOrd="0" destOrd="0" presId="urn:microsoft.com/office/officeart/2005/8/layout/hierarchy2"/>
    <dgm:cxn modelId="{470E6025-C1E3-4A5F-A822-D6AEAF42941E}" type="presParOf" srcId="{8A5C9559-8F21-47DD-82AE-EB6991E833DF}" destId="{EB8F6C6F-3CE8-4463-AC51-A79BD6A1D421}" srcOrd="0" destOrd="0" presId="urn:microsoft.com/office/officeart/2005/8/layout/hierarchy2"/>
    <dgm:cxn modelId="{4AED3461-6DA0-4AEF-9557-B14F126117F9}" type="presParOf" srcId="{8A5C9559-8F21-47DD-82AE-EB6991E833DF}" destId="{5D352BFF-12B8-49F5-9C68-D0F889489DFD}" srcOrd="1" destOrd="0" presId="urn:microsoft.com/office/officeart/2005/8/layout/hierarchy2"/>
    <dgm:cxn modelId="{729FC25A-5A16-4334-8426-720C9151081A}" type="presParOf" srcId="{5D352BFF-12B8-49F5-9C68-D0F889489DFD}" destId="{B17D1CAD-CFC6-4217-AB6A-31DF7D49A249}" srcOrd="0" destOrd="0" presId="urn:microsoft.com/office/officeart/2005/8/layout/hierarchy2"/>
    <dgm:cxn modelId="{2F39DEBB-8167-4948-9295-2A205E8C6D6A}" type="presParOf" srcId="{B17D1CAD-CFC6-4217-AB6A-31DF7D49A249}" destId="{7A314B8D-12F8-44EC-9FF8-2776F2BC23E7}" srcOrd="0" destOrd="0" presId="urn:microsoft.com/office/officeart/2005/8/layout/hierarchy2"/>
    <dgm:cxn modelId="{C7BB17E9-459A-4A82-8CD7-3A1F61FF0273}" type="presParOf" srcId="{5D352BFF-12B8-49F5-9C68-D0F889489DFD}" destId="{C6042A27-D038-436D-8D0A-3D05566FEE66}" srcOrd="1" destOrd="0" presId="urn:microsoft.com/office/officeart/2005/8/layout/hierarchy2"/>
    <dgm:cxn modelId="{1787A56B-76D9-4CED-AD09-9FE0887898D8}" type="presParOf" srcId="{C6042A27-D038-436D-8D0A-3D05566FEE66}" destId="{E29EC6CE-1984-4929-9F82-25992216CA3E}" srcOrd="0" destOrd="0" presId="urn:microsoft.com/office/officeart/2005/8/layout/hierarchy2"/>
    <dgm:cxn modelId="{C4785695-3043-4505-91A0-AC61651CE586}" type="presParOf" srcId="{C6042A27-D038-436D-8D0A-3D05566FEE66}" destId="{8B24306B-62E4-438E-AA33-209577150BEC}" srcOrd="1" destOrd="0" presId="urn:microsoft.com/office/officeart/2005/8/layout/hierarchy2"/>
    <dgm:cxn modelId="{D6C2C905-3842-4538-BC18-90326956B847}" type="presParOf" srcId="{8B24306B-62E4-438E-AA33-209577150BEC}" destId="{FC76D0EA-9779-4336-8608-AAC880521816}" srcOrd="0" destOrd="0" presId="urn:microsoft.com/office/officeart/2005/8/layout/hierarchy2"/>
    <dgm:cxn modelId="{522D9A6B-239A-4398-B6CC-18C555063DAE}" type="presParOf" srcId="{FC76D0EA-9779-4336-8608-AAC880521816}" destId="{538103BE-43AE-40B0-804B-4DF6C5BB28DF}" srcOrd="0" destOrd="0" presId="urn:microsoft.com/office/officeart/2005/8/layout/hierarchy2"/>
    <dgm:cxn modelId="{9E5131F9-6BBF-4423-9BC2-9D48EB5120EF}" type="presParOf" srcId="{8B24306B-62E4-438E-AA33-209577150BEC}" destId="{70638F70-BBA8-480D-BC01-C207E75E2DFB}" srcOrd="1" destOrd="0" presId="urn:microsoft.com/office/officeart/2005/8/layout/hierarchy2"/>
    <dgm:cxn modelId="{C3EA3395-0BDA-465A-AB6C-83C932BC71ED}" type="presParOf" srcId="{70638F70-BBA8-480D-BC01-C207E75E2DFB}" destId="{E483FD17-9581-4670-BAF4-B05212BA3D19}" srcOrd="0" destOrd="0" presId="urn:microsoft.com/office/officeart/2005/8/layout/hierarchy2"/>
    <dgm:cxn modelId="{443C4B15-2AF9-40EA-8B1D-498D1DF1B0D2}" type="presParOf" srcId="{70638F70-BBA8-480D-BC01-C207E75E2DFB}" destId="{5CB203B3-3EC6-4D5F-82A8-B93516A89579}" srcOrd="1" destOrd="0" presId="urn:microsoft.com/office/officeart/2005/8/layout/hierarchy2"/>
    <dgm:cxn modelId="{34B606C8-B676-43E6-9C2B-47AC067879D0}" type="presParOf" srcId="{8B24306B-62E4-438E-AA33-209577150BEC}" destId="{EE83B6A2-B993-4805-AC5D-7AC90015F394}" srcOrd="2" destOrd="0" presId="urn:microsoft.com/office/officeart/2005/8/layout/hierarchy2"/>
    <dgm:cxn modelId="{9C24A6F6-0F9E-428D-AB98-E5CE3477C582}" type="presParOf" srcId="{EE83B6A2-B993-4805-AC5D-7AC90015F394}" destId="{9E61F9AF-0DC5-41C3-9029-5D561F78E235}" srcOrd="0" destOrd="0" presId="urn:microsoft.com/office/officeart/2005/8/layout/hierarchy2"/>
    <dgm:cxn modelId="{CA8BDFA9-08C8-4C02-90CD-969ACFA7CF54}" type="presParOf" srcId="{8B24306B-62E4-438E-AA33-209577150BEC}" destId="{6DD722BF-065F-4340-84BD-085C59090722}" srcOrd="3" destOrd="0" presId="urn:microsoft.com/office/officeart/2005/8/layout/hierarchy2"/>
    <dgm:cxn modelId="{D705E614-5F1C-4B55-A712-47CE73A50E69}" type="presParOf" srcId="{6DD722BF-065F-4340-84BD-085C59090722}" destId="{0BDFCDB9-FDA9-411B-BC15-89D62BC565E1}" srcOrd="0" destOrd="0" presId="urn:microsoft.com/office/officeart/2005/8/layout/hierarchy2"/>
    <dgm:cxn modelId="{04998012-33CD-4918-A97D-F4E7ABA319E1}" type="presParOf" srcId="{6DD722BF-065F-4340-84BD-085C59090722}" destId="{EAA8EE48-4723-4CC3-A4CE-B5B1B0BB1962}" srcOrd="1" destOrd="0" presId="urn:microsoft.com/office/officeart/2005/8/layout/hierarchy2"/>
    <dgm:cxn modelId="{AE53C673-4755-4208-8A70-2FC404187F57}" type="presParOf" srcId="{5D352BFF-12B8-49F5-9C68-D0F889489DFD}" destId="{D97AAB9B-0E61-4BA0-A466-ADEBDD3C2D54}" srcOrd="2" destOrd="0" presId="urn:microsoft.com/office/officeart/2005/8/layout/hierarchy2"/>
    <dgm:cxn modelId="{DB8B88A2-0CBF-4B5A-BB1A-AAD80C265220}" type="presParOf" srcId="{D97AAB9B-0E61-4BA0-A466-ADEBDD3C2D54}" destId="{68A33DF7-F83E-424D-AC95-DFC59C72C0A8}" srcOrd="0" destOrd="0" presId="urn:microsoft.com/office/officeart/2005/8/layout/hierarchy2"/>
    <dgm:cxn modelId="{B151C8CC-9FA1-4D68-92E1-0804165241FF}" type="presParOf" srcId="{5D352BFF-12B8-49F5-9C68-D0F889489DFD}" destId="{96FA7A91-8BFC-4B70-B372-7883F456984D}" srcOrd="3" destOrd="0" presId="urn:microsoft.com/office/officeart/2005/8/layout/hierarchy2"/>
    <dgm:cxn modelId="{44E187D6-149E-4E21-8C79-5A535353C164}" type="presParOf" srcId="{96FA7A91-8BFC-4B70-B372-7883F456984D}" destId="{7B8D063F-E0AD-4287-B39F-ACEFEE756140}" srcOrd="0" destOrd="0" presId="urn:microsoft.com/office/officeart/2005/8/layout/hierarchy2"/>
    <dgm:cxn modelId="{4573C707-DBC2-4692-AB9A-56BF9EE88CF3}" type="presParOf" srcId="{96FA7A91-8BFC-4B70-B372-7883F456984D}" destId="{FAB02B6E-C0EE-4D19-AE5C-3BABF47E5393}" srcOrd="1" destOrd="0" presId="urn:microsoft.com/office/officeart/2005/8/layout/hierarchy2"/>
    <dgm:cxn modelId="{F89EBE5F-3D8D-4872-B359-016A95583CE1}" type="presParOf" srcId="{FAB02B6E-C0EE-4D19-AE5C-3BABF47E5393}" destId="{28B465A9-F0F0-49EE-B51A-EBB93DFB1ECB}" srcOrd="0" destOrd="0" presId="urn:microsoft.com/office/officeart/2005/8/layout/hierarchy2"/>
    <dgm:cxn modelId="{4A918B85-1198-4D1F-9ADE-734B3D6DE933}" type="presParOf" srcId="{28B465A9-F0F0-49EE-B51A-EBB93DFB1ECB}" destId="{A9E13DC4-47C2-4B6B-850D-AF4917D49843}" srcOrd="0" destOrd="0" presId="urn:microsoft.com/office/officeart/2005/8/layout/hierarchy2"/>
    <dgm:cxn modelId="{381BBAE1-1599-4C21-8870-9FE051368281}" type="presParOf" srcId="{FAB02B6E-C0EE-4D19-AE5C-3BABF47E5393}" destId="{7D903572-099C-44AC-8EBF-E9EBD850A9C0}" srcOrd="1" destOrd="0" presId="urn:microsoft.com/office/officeart/2005/8/layout/hierarchy2"/>
    <dgm:cxn modelId="{09DD486E-9E83-45C1-B623-296ED687072D}" type="presParOf" srcId="{7D903572-099C-44AC-8EBF-E9EBD850A9C0}" destId="{6317CA1F-3AA3-4675-B048-476207C657F5}" srcOrd="0" destOrd="0" presId="urn:microsoft.com/office/officeart/2005/8/layout/hierarchy2"/>
    <dgm:cxn modelId="{D048289D-60F9-46A7-B687-718F43DBEDB6}" type="presParOf" srcId="{7D903572-099C-44AC-8EBF-E9EBD850A9C0}" destId="{A83B5C38-AC9D-4F83-8F9E-E08AAFDE692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8F6C6F-3CE8-4463-AC51-A79BD6A1D421}">
      <dsp:nvSpPr>
        <dsp:cNvPr id="0" name=""/>
        <dsp:cNvSpPr/>
      </dsp:nvSpPr>
      <dsp:spPr>
        <a:xfrm>
          <a:off x="667" y="3215268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Total </a:t>
          </a:r>
          <a:r>
            <a:rPr lang="nl-BE" sz="1600" kern="1200" dirty="0" err="1"/>
            <a:t>rewards</a:t>
          </a:r>
          <a:endParaRPr lang="nl-BE" sz="1600" kern="1200" dirty="0"/>
        </a:p>
      </dsp:txBody>
      <dsp:txXfrm>
        <a:off x="42160" y="3256761"/>
        <a:ext cx="2750352" cy="1333683"/>
      </dsp:txXfrm>
    </dsp:sp>
    <dsp:sp modelId="{B17D1CAD-CFC6-4217-AB6A-31DF7D49A249}">
      <dsp:nvSpPr>
        <dsp:cNvPr id="0" name=""/>
        <dsp:cNvSpPr/>
      </dsp:nvSpPr>
      <dsp:spPr>
        <a:xfrm rot="18361360">
          <a:off x="2437125" y="3127755"/>
          <a:ext cx="192709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92709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700" kern="1200"/>
        </a:p>
      </dsp:txBody>
      <dsp:txXfrm>
        <a:off x="3352496" y="3096123"/>
        <a:ext cx="96354" cy="96354"/>
      </dsp:txXfrm>
    </dsp:sp>
    <dsp:sp modelId="{E29EC6CE-1984-4929-9F82-25992216CA3E}">
      <dsp:nvSpPr>
        <dsp:cNvPr id="0" name=""/>
        <dsp:cNvSpPr/>
      </dsp:nvSpPr>
      <dsp:spPr>
        <a:xfrm>
          <a:off x="3967341" y="1656663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Beloning</a:t>
          </a:r>
        </a:p>
      </dsp:txBody>
      <dsp:txXfrm>
        <a:off x="4008834" y="1698156"/>
        <a:ext cx="2750352" cy="1333683"/>
      </dsp:txXfrm>
    </dsp:sp>
    <dsp:sp modelId="{FC76D0EA-9779-4336-8608-AAC880521816}">
      <dsp:nvSpPr>
        <dsp:cNvPr id="0" name=""/>
        <dsp:cNvSpPr/>
      </dsp:nvSpPr>
      <dsp:spPr>
        <a:xfrm rot="19457599">
          <a:off x="6669493" y="1941160"/>
          <a:ext cx="139570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39570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2454" y="1922813"/>
        <a:ext cx="69785" cy="69785"/>
      </dsp:txXfrm>
    </dsp:sp>
    <dsp:sp modelId="{E483FD17-9581-4670-BAF4-B05212BA3D19}">
      <dsp:nvSpPr>
        <dsp:cNvPr id="0" name=""/>
        <dsp:cNvSpPr/>
      </dsp:nvSpPr>
      <dsp:spPr>
        <a:xfrm>
          <a:off x="7934014" y="842078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Monetaire beloning</a:t>
          </a:r>
        </a:p>
      </dsp:txBody>
      <dsp:txXfrm>
        <a:off x="7975507" y="883571"/>
        <a:ext cx="2750352" cy="1333683"/>
      </dsp:txXfrm>
    </dsp:sp>
    <dsp:sp modelId="{EE83B6A2-B993-4805-AC5D-7AC90015F394}">
      <dsp:nvSpPr>
        <dsp:cNvPr id="0" name=""/>
        <dsp:cNvSpPr/>
      </dsp:nvSpPr>
      <dsp:spPr>
        <a:xfrm rot="2142401">
          <a:off x="6669493" y="2755745"/>
          <a:ext cx="139570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39570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2454" y="2737397"/>
        <a:ext cx="69785" cy="69785"/>
      </dsp:txXfrm>
    </dsp:sp>
    <dsp:sp modelId="{0BDFCDB9-FDA9-411B-BC15-89D62BC565E1}">
      <dsp:nvSpPr>
        <dsp:cNvPr id="0" name=""/>
        <dsp:cNvSpPr/>
      </dsp:nvSpPr>
      <dsp:spPr>
        <a:xfrm>
          <a:off x="7934014" y="2471248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Voordelen</a:t>
          </a:r>
        </a:p>
      </dsp:txBody>
      <dsp:txXfrm>
        <a:off x="7975507" y="2512741"/>
        <a:ext cx="2750352" cy="1333683"/>
      </dsp:txXfrm>
    </dsp:sp>
    <dsp:sp modelId="{D97AAB9B-0E61-4BA0-A466-ADEBDD3C2D54}">
      <dsp:nvSpPr>
        <dsp:cNvPr id="0" name=""/>
        <dsp:cNvSpPr/>
      </dsp:nvSpPr>
      <dsp:spPr>
        <a:xfrm rot="3238640">
          <a:off x="2437125" y="4686360"/>
          <a:ext cx="192709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92709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700" kern="1200"/>
        </a:p>
      </dsp:txBody>
      <dsp:txXfrm>
        <a:off x="3352496" y="4654728"/>
        <a:ext cx="96354" cy="96354"/>
      </dsp:txXfrm>
    </dsp:sp>
    <dsp:sp modelId="{7B8D063F-E0AD-4287-B39F-ACEFEE756140}">
      <dsp:nvSpPr>
        <dsp:cNvPr id="0" name=""/>
        <dsp:cNvSpPr/>
      </dsp:nvSpPr>
      <dsp:spPr>
        <a:xfrm>
          <a:off x="3967341" y="4773873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Relationele &amp; psychologische uitkomsten</a:t>
          </a:r>
        </a:p>
      </dsp:txBody>
      <dsp:txXfrm>
        <a:off x="4008834" y="4815366"/>
        <a:ext cx="2750352" cy="1333683"/>
      </dsp:txXfrm>
    </dsp:sp>
    <dsp:sp modelId="{28B465A9-F0F0-49EE-B51A-EBB93DFB1ECB}">
      <dsp:nvSpPr>
        <dsp:cNvPr id="0" name=""/>
        <dsp:cNvSpPr/>
      </dsp:nvSpPr>
      <dsp:spPr>
        <a:xfrm>
          <a:off x="6800679" y="5465663"/>
          <a:ext cx="1133335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133335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9013" y="5453875"/>
        <a:ext cx="56666" cy="56666"/>
      </dsp:txXfrm>
    </dsp:sp>
    <dsp:sp modelId="{6317CA1F-3AA3-4675-B048-476207C657F5}">
      <dsp:nvSpPr>
        <dsp:cNvPr id="0" name=""/>
        <dsp:cNvSpPr/>
      </dsp:nvSpPr>
      <dsp:spPr>
        <a:xfrm>
          <a:off x="7934014" y="4100417"/>
          <a:ext cx="3624434" cy="276358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Aangename sociale sfeer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Werkzekerheid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Status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Afwisselend werk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Autonomie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Groeimogelijkheden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Feedback ontvangen over prestatie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Ontwikkelingsmogelijkheden</a:t>
          </a:r>
        </a:p>
      </dsp:txBody>
      <dsp:txXfrm>
        <a:off x="8014957" y="4181360"/>
        <a:ext cx="3462548" cy="26016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8F6C6F-3CE8-4463-AC51-A79BD6A1D421}">
      <dsp:nvSpPr>
        <dsp:cNvPr id="0" name=""/>
        <dsp:cNvSpPr/>
      </dsp:nvSpPr>
      <dsp:spPr>
        <a:xfrm>
          <a:off x="667" y="3215268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Total </a:t>
          </a:r>
          <a:r>
            <a:rPr lang="nl-BE" sz="1600" kern="1200" dirty="0" err="1"/>
            <a:t>rewards</a:t>
          </a:r>
          <a:endParaRPr lang="nl-BE" sz="1600" kern="1200" dirty="0"/>
        </a:p>
      </dsp:txBody>
      <dsp:txXfrm>
        <a:off x="42160" y="3256761"/>
        <a:ext cx="2750352" cy="1333683"/>
      </dsp:txXfrm>
    </dsp:sp>
    <dsp:sp modelId="{B17D1CAD-CFC6-4217-AB6A-31DF7D49A249}">
      <dsp:nvSpPr>
        <dsp:cNvPr id="0" name=""/>
        <dsp:cNvSpPr/>
      </dsp:nvSpPr>
      <dsp:spPr>
        <a:xfrm rot="18361360">
          <a:off x="2437125" y="3127755"/>
          <a:ext cx="192709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92709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700" kern="1200"/>
        </a:p>
      </dsp:txBody>
      <dsp:txXfrm>
        <a:off x="3352496" y="3096123"/>
        <a:ext cx="96354" cy="96354"/>
      </dsp:txXfrm>
    </dsp:sp>
    <dsp:sp modelId="{E29EC6CE-1984-4929-9F82-25992216CA3E}">
      <dsp:nvSpPr>
        <dsp:cNvPr id="0" name=""/>
        <dsp:cNvSpPr/>
      </dsp:nvSpPr>
      <dsp:spPr>
        <a:xfrm>
          <a:off x="3967341" y="1656663"/>
          <a:ext cx="2833338" cy="1416669"/>
        </a:xfrm>
        <a:prstGeom prst="roundRect">
          <a:avLst>
            <a:gd name="adj" fmla="val 10000"/>
          </a:avLst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Beloning</a:t>
          </a:r>
        </a:p>
      </dsp:txBody>
      <dsp:txXfrm>
        <a:off x="4008834" y="1698156"/>
        <a:ext cx="2750352" cy="1333683"/>
      </dsp:txXfrm>
    </dsp:sp>
    <dsp:sp modelId="{FC76D0EA-9779-4336-8608-AAC880521816}">
      <dsp:nvSpPr>
        <dsp:cNvPr id="0" name=""/>
        <dsp:cNvSpPr/>
      </dsp:nvSpPr>
      <dsp:spPr>
        <a:xfrm rot="19457599">
          <a:off x="6669493" y="1941160"/>
          <a:ext cx="139570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39570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2454" y="1922813"/>
        <a:ext cx="69785" cy="69785"/>
      </dsp:txXfrm>
    </dsp:sp>
    <dsp:sp modelId="{E483FD17-9581-4670-BAF4-B05212BA3D19}">
      <dsp:nvSpPr>
        <dsp:cNvPr id="0" name=""/>
        <dsp:cNvSpPr/>
      </dsp:nvSpPr>
      <dsp:spPr>
        <a:xfrm>
          <a:off x="7934014" y="842078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Monetaire beloning</a:t>
          </a:r>
        </a:p>
      </dsp:txBody>
      <dsp:txXfrm>
        <a:off x="7975507" y="883571"/>
        <a:ext cx="2750352" cy="1333683"/>
      </dsp:txXfrm>
    </dsp:sp>
    <dsp:sp modelId="{EE83B6A2-B993-4805-AC5D-7AC90015F394}">
      <dsp:nvSpPr>
        <dsp:cNvPr id="0" name=""/>
        <dsp:cNvSpPr/>
      </dsp:nvSpPr>
      <dsp:spPr>
        <a:xfrm rot="2142401">
          <a:off x="6669493" y="2755745"/>
          <a:ext cx="139570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39570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2454" y="2737397"/>
        <a:ext cx="69785" cy="69785"/>
      </dsp:txXfrm>
    </dsp:sp>
    <dsp:sp modelId="{0BDFCDB9-FDA9-411B-BC15-89D62BC565E1}">
      <dsp:nvSpPr>
        <dsp:cNvPr id="0" name=""/>
        <dsp:cNvSpPr/>
      </dsp:nvSpPr>
      <dsp:spPr>
        <a:xfrm>
          <a:off x="7934014" y="2471248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Voordelen</a:t>
          </a:r>
        </a:p>
      </dsp:txBody>
      <dsp:txXfrm>
        <a:off x="7975507" y="2512741"/>
        <a:ext cx="2750352" cy="1333683"/>
      </dsp:txXfrm>
    </dsp:sp>
    <dsp:sp modelId="{D97AAB9B-0E61-4BA0-A466-ADEBDD3C2D54}">
      <dsp:nvSpPr>
        <dsp:cNvPr id="0" name=""/>
        <dsp:cNvSpPr/>
      </dsp:nvSpPr>
      <dsp:spPr>
        <a:xfrm rot="3238640">
          <a:off x="2437125" y="4686360"/>
          <a:ext cx="192709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92709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700" kern="1200"/>
        </a:p>
      </dsp:txBody>
      <dsp:txXfrm>
        <a:off x="3352496" y="4654728"/>
        <a:ext cx="96354" cy="96354"/>
      </dsp:txXfrm>
    </dsp:sp>
    <dsp:sp modelId="{7B8D063F-E0AD-4287-B39F-ACEFEE756140}">
      <dsp:nvSpPr>
        <dsp:cNvPr id="0" name=""/>
        <dsp:cNvSpPr/>
      </dsp:nvSpPr>
      <dsp:spPr>
        <a:xfrm>
          <a:off x="3967341" y="4773873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Relationele &amp; psychologische uitkomsten</a:t>
          </a:r>
        </a:p>
      </dsp:txBody>
      <dsp:txXfrm>
        <a:off x="4008834" y="4815366"/>
        <a:ext cx="2750352" cy="1333683"/>
      </dsp:txXfrm>
    </dsp:sp>
    <dsp:sp modelId="{28B465A9-F0F0-49EE-B51A-EBB93DFB1ECB}">
      <dsp:nvSpPr>
        <dsp:cNvPr id="0" name=""/>
        <dsp:cNvSpPr/>
      </dsp:nvSpPr>
      <dsp:spPr>
        <a:xfrm>
          <a:off x="6800679" y="5465663"/>
          <a:ext cx="1133335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133335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9013" y="5453875"/>
        <a:ext cx="56666" cy="56666"/>
      </dsp:txXfrm>
    </dsp:sp>
    <dsp:sp modelId="{6317CA1F-3AA3-4675-B048-476207C657F5}">
      <dsp:nvSpPr>
        <dsp:cNvPr id="0" name=""/>
        <dsp:cNvSpPr/>
      </dsp:nvSpPr>
      <dsp:spPr>
        <a:xfrm>
          <a:off x="7934014" y="4100417"/>
          <a:ext cx="3624434" cy="276358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Aangename sociale sfeer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Werkzekerheid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Status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Afwisselend werk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Autonomie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Groeimogelijkheden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Feedback ontvangen over prestatie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Ontwikkelingsmogelijkheden</a:t>
          </a:r>
        </a:p>
      </dsp:txBody>
      <dsp:txXfrm>
        <a:off x="8014957" y="4181360"/>
        <a:ext cx="3462548" cy="26016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8F6C6F-3CE8-4463-AC51-A79BD6A1D421}">
      <dsp:nvSpPr>
        <dsp:cNvPr id="0" name=""/>
        <dsp:cNvSpPr/>
      </dsp:nvSpPr>
      <dsp:spPr>
        <a:xfrm>
          <a:off x="667" y="3215268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Total </a:t>
          </a:r>
          <a:r>
            <a:rPr lang="nl-BE" sz="1600" kern="1200" dirty="0" err="1"/>
            <a:t>rewards</a:t>
          </a:r>
          <a:endParaRPr lang="nl-BE" sz="1600" kern="1200" dirty="0"/>
        </a:p>
      </dsp:txBody>
      <dsp:txXfrm>
        <a:off x="42160" y="3256761"/>
        <a:ext cx="2750352" cy="1333683"/>
      </dsp:txXfrm>
    </dsp:sp>
    <dsp:sp modelId="{B17D1CAD-CFC6-4217-AB6A-31DF7D49A249}">
      <dsp:nvSpPr>
        <dsp:cNvPr id="0" name=""/>
        <dsp:cNvSpPr/>
      </dsp:nvSpPr>
      <dsp:spPr>
        <a:xfrm rot="18361360">
          <a:off x="2437125" y="3127755"/>
          <a:ext cx="192709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92709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700" kern="1200"/>
        </a:p>
      </dsp:txBody>
      <dsp:txXfrm>
        <a:off x="3352496" y="3096123"/>
        <a:ext cx="96354" cy="96354"/>
      </dsp:txXfrm>
    </dsp:sp>
    <dsp:sp modelId="{E29EC6CE-1984-4929-9F82-25992216CA3E}">
      <dsp:nvSpPr>
        <dsp:cNvPr id="0" name=""/>
        <dsp:cNvSpPr/>
      </dsp:nvSpPr>
      <dsp:spPr>
        <a:xfrm>
          <a:off x="3967341" y="1656663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Beloning</a:t>
          </a:r>
        </a:p>
      </dsp:txBody>
      <dsp:txXfrm>
        <a:off x="4008834" y="1698156"/>
        <a:ext cx="2750352" cy="1333683"/>
      </dsp:txXfrm>
    </dsp:sp>
    <dsp:sp modelId="{FC76D0EA-9779-4336-8608-AAC880521816}">
      <dsp:nvSpPr>
        <dsp:cNvPr id="0" name=""/>
        <dsp:cNvSpPr/>
      </dsp:nvSpPr>
      <dsp:spPr>
        <a:xfrm rot="19457599">
          <a:off x="6669493" y="1941160"/>
          <a:ext cx="139570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39570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2454" y="1922813"/>
        <a:ext cx="69785" cy="69785"/>
      </dsp:txXfrm>
    </dsp:sp>
    <dsp:sp modelId="{E483FD17-9581-4670-BAF4-B05212BA3D19}">
      <dsp:nvSpPr>
        <dsp:cNvPr id="0" name=""/>
        <dsp:cNvSpPr/>
      </dsp:nvSpPr>
      <dsp:spPr>
        <a:xfrm>
          <a:off x="7934014" y="842078"/>
          <a:ext cx="2833338" cy="1416669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Monetaire beloning</a:t>
          </a:r>
        </a:p>
      </dsp:txBody>
      <dsp:txXfrm>
        <a:off x="7975507" y="883571"/>
        <a:ext cx="2750352" cy="1333683"/>
      </dsp:txXfrm>
    </dsp:sp>
    <dsp:sp modelId="{EE83B6A2-B993-4805-AC5D-7AC90015F394}">
      <dsp:nvSpPr>
        <dsp:cNvPr id="0" name=""/>
        <dsp:cNvSpPr/>
      </dsp:nvSpPr>
      <dsp:spPr>
        <a:xfrm rot="2142401">
          <a:off x="6669493" y="2755745"/>
          <a:ext cx="139570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39570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2454" y="2737397"/>
        <a:ext cx="69785" cy="69785"/>
      </dsp:txXfrm>
    </dsp:sp>
    <dsp:sp modelId="{0BDFCDB9-FDA9-411B-BC15-89D62BC565E1}">
      <dsp:nvSpPr>
        <dsp:cNvPr id="0" name=""/>
        <dsp:cNvSpPr/>
      </dsp:nvSpPr>
      <dsp:spPr>
        <a:xfrm>
          <a:off x="7934014" y="2471248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Voordelen</a:t>
          </a:r>
        </a:p>
      </dsp:txBody>
      <dsp:txXfrm>
        <a:off x="7975507" y="2512741"/>
        <a:ext cx="2750352" cy="1333683"/>
      </dsp:txXfrm>
    </dsp:sp>
    <dsp:sp modelId="{D97AAB9B-0E61-4BA0-A466-ADEBDD3C2D54}">
      <dsp:nvSpPr>
        <dsp:cNvPr id="0" name=""/>
        <dsp:cNvSpPr/>
      </dsp:nvSpPr>
      <dsp:spPr>
        <a:xfrm rot="3238640">
          <a:off x="2437125" y="4686360"/>
          <a:ext cx="192709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92709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700" kern="1200"/>
        </a:p>
      </dsp:txBody>
      <dsp:txXfrm>
        <a:off x="3352496" y="4654728"/>
        <a:ext cx="96354" cy="96354"/>
      </dsp:txXfrm>
    </dsp:sp>
    <dsp:sp modelId="{7B8D063F-E0AD-4287-B39F-ACEFEE756140}">
      <dsp:nvSpPr>
        <dsp:cNvPr id="0" name=""/>
        <dsp:cNvSpPr/>
      </dsp:nvSpPr>
      <dsp:spPr>
        <a:xfrm>
          <a:off x="3967341" y="4773873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Relationele &amp; psychologische uitkomsten</a:t>
          </a:r>
        </a:p>
      </dsp:txBody>
      <dsp:txXfrm>
        <a:off x="4008834" y="4815366"/>
        <a:ext cx="2750352" cy="1333683"/>
      </dsp:txXfrm>
    </dsp:sp>
    <dsp:sp modelId="{28B465A9-F0F0-49EE-B51A-EBB93DFB1ECB}">
      <dsp:nvSpPr>
        <dsp:cNvPr id="0" name=""/>
        <dsp:cNvSpPr/>
      </dsp:nvSpPr>
      <dsp:spPr>
        <a:xfrm>
          <a:off x="6800679" y="5465663"/>
          <a:ext cx="1133335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133335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9013" y="5453875"/>
        <a:ext cx="56666" cy="56666"/>
      </dsp:txXfrm>
    </dsp:sp>
    <dsp:sp modelId="{6317CA1F-3AA3-4675-B048-476207C657F5}">
      <dsp:nvSpPr>
        <dsp:cNvPr id="0" name=""/>
        <dsp:cNvSpPr/>
      </dsp:nvSpPr>
      <dsp:spPr>
        <a:xfrm>
          <a:off x="7934014" y="4100417"/>
          <a:ext cx="3624434" cy="276358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Aangename sociale sfeer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Werkzekerheid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Status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Afwisselend werk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Autonomie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Groeimogelijkheden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Feedback ontvangen over prestatie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Ontwikkelingsmogelijkheden</a:t>
          </a:r>
        </a:p>
      </dsp:txBody>
      <dsp:txXfrm>
        <a:off x="8014957" y="4181360"/>
        <a:ext cx="3462548" cy="26016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8F6C6F-3CE8-4463-AC51-A79BD6A1D421}">
      <dsp:nvSpPr>
        <dsp:cNvPr id="0" name=""/>
        <dsp:cNvSpPr/>
      </dsp:nvSpPr>
      <dsp:spPr>
        <a:xfrm>
          <a:off x="667" y="3215268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Total </a:t>
          </a:r>
          <a:r>
            <a:rPr lang="nl-BE" sz="1600" kern="1200" dirty="0" err="1"/>
            <a:t>rewards</a:t>
          </a:r>
          <a:endParaRPr lang="nl-BE" sz="1600" kern="1200" dirty="0"/>
        </a:p>
      </dsp:txBody>
      <dsp:txXfrm>
        <a:off x="42160" y="3256761"/>
        <a:ext cx="2750352" cy="1333683"/>
      </dsp:txXfrm>
    </dsp:sp>
    <dsp:sp modelId="{B17D1CAD-CFC6-4217-AB6A-31DF7D49A249}">
      <dsp:nvSpPr>
        <dsp:cNvPr id="0" name=""/>
        <dsp:cNvSpPr/>
      </dsp:nvSpPr>
      <dsp:spPr>
        <a:xfrm rot="18361360">
          <a:off x="2437125" y="3127755"/>
          <a:ext cx="192709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92709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700" kern="1200"/>
        </a:p>
      </dsp:txBody>
      <dsp:txXfrm>
        <a:off x="3352496" y="3096123"/>
        <a:ext cx="96354" cy="96354"/>
      </dsp:txXfrm>
    </dsp:sp>
    <dsp:sp modelId="{E29EC6CE-1984-4929-9F82-25992216CA3E}">
      <dsp:nvSpPr>
        <dsp:cNvPr id="0" name=""/>
        <dsp:cNvSpPr/>
      </dsp:nvSpPr>
      <dsp:spPr>
        <a:xfrm>
          <a:off x="3967341" y="1656663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Beloning</a:t>
          </a:r>
        </a:p>
      </dsp:txBody>
      <dsp:txXfrm>
        <a:off x="4008834" y="1698156"/>
        <a:ext cx="2750352" cy="1333683"/>
      </dsp:txXfrm>
    </dsp:sp>
    <dsp:sp modelId="{FC76D0EA-9779-4336-8608-AAC880521816}">
      <dsp:nvSpPr>
        <dsp:cNvPr id="0" name=""/>
        <dsp:cNvSpPr/>
      </dsp:nvSpPr>
      <dsp:spPr>
        <a:xfrm rot="19457599">
          <a:off x="6669493" y="1941160"/>
          <a:ext cx="139570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39570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2454" y="1922813"/>
        <a:ext cx="69785" cy="69785"/>
      </dsp:txXfrm>
    </dsp:sp>
    <dsp:sp modelId="{E483FD17-9581-4670-BAF4-B05212BA3D19}">
      <dsp:nvSpPr>
        <dsp:cNvPr id="0" name=""/>
        <dsp:cNvSpPr/>
      </dsp:nvSpPr>
      <dsp:spPr>
        <a:xfrm>
          <a:off x="7934014" y="842078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Monetaire beloning</a:t>
          </a:r>
        </a:p>
      </dsp:txBody>
      <dsp:txXfrm>
        <a:off x="7975507" y="883571"/>
        <a:ext cx="2750352" cy="1333683"/>
      </dsp:txXfrm>
    </dsp:sp>
    <dsp:sp modelId="{EE83B6A2-B993-4805-AC5D-7AC90015F394}">
      <dsp:nvSpPr>
        <dsp:cNvPr id="0" name=""/>
        <dsp:cNvSpPr/>
      </dsp:nvSpPr>
      <dsp:spPr>
        <a:xfrm rot="2142401">
          <a:off x="6669493" y="2755745"/>
          <a:ext cx="139570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39570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2454" y="2737397"/>
        <a:ext cx="69785" cy="69785"/>
      </dsp:txXfrm>
    </dsp:sp>
    <dsp:sp modelId="{0BDFCDB9-FDA9-411B-BC15-89D62BC565E1}">
      <dsp:nvSpPr>
        <dsp:cNvPr id="0" name=""/>
        <dsp:cNvSpPr/>
      </dsp:nvSpPr>
      <dsp:spPr>
        <a:xfrm>
          <a:off x="7934014" y="2471248"/>
          <a:ext cx="2833338" cy="1416669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Voordelen</a:t>
          </a:r>
        </a:p>
      </dsp:txBody>
      <dsp:txXfrm>
        <a:off x="7975507" y="2512741"/>
        <a:ext cx="2750352" cy="1333683"/>
      </dsp:txXfrm>
    </dsp:sp>
    <dsp:sp modelId="{D97AAB9B-0E61-4BA0-A466-ADEBDD3C2D54}">
      <dsp:nvSpPr>
        <dsp:cNvPr id="0" name=""/>
        <dsp:cNvSpPr/>
      </dsp:nvSpPr>
      <dsp:spPr>
        <a:xfrm rot="3238640">
          <a:off x="2437125" y="4686360"/>
          <a:ext cx="192709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92709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700" kern="1200"/>
        </a:p>
      </dsp:txBody>
      <dsp:txXfrm>
        <a:off x="3352496" y="4654728"/>
        <a:ext cx="96354" cy="96354"/>
      </dsp:txXfrm>
    </dsp:sp>
    <dsp:sp modelId="{7B8D063F-E0AD-4287-B39F-ACEFEE756140}">
      <dsp:nvSpPr>
        <dsp:cNvPr id="0" name=""/>
        <dsp:cNvSpPr/>
      </dsp:nvSpPr>
      <dsp:spPr>
        <a:xfrm>
          <a:off x="3967341" y="4773873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Relationele &amp; psychologische uitkomsten</a:t>
          </a:r>
        </a:p>
      </dsp:txBody>
      <dsp:txXfrm>
        <a:off x="4008834" y="4815366"/>
        <a:ext cx="2750352" cy="1333683"/>
      </dsp:txXfrm>
    </dsp:sp>
    <dsp:sp modelId="{28B465A9-F0F0-49EE-B51A-EBB93DFB1ECB}">
      <dsp:nvSpPr>
        <dsp:cNvPr id="0" name=""/>
        <dsp:cNvSpPr/>
      </dsp:nvSpPr>
      <dsp:spPr>
        <a:xfrm>
          <a:off x="6800679" y="5465663"/>
          <a:ext cx="1133335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133335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9013" y="5453875"/>
        <a:ext cx="56666" cy="56666"/>
      </dsp:txXfrm>
    </dsp:sp>
    <dsp:sp modelId="{6317CA1F-3AA3-4675-B048-476207C657F5}">
      <dsp:nvSpPr>
        <dsp:cNvPr id="0" name=""/>
        <dsp:cNvSpPr/>
      </dsp:nvSpPr>
      <dsp:spPr>
        <a:xfrm>
          <a:off x="7934014" y="4100417"/>
          <a:ext cx="3624434" cy="276358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Aangename sociale sfeer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Werkzekerheid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Status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Afwisselend werk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Autonomie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Groeimogelijkheden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Feedback ontvangen over prestatie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Ontwikkelingsmogelijkheden</a:t>
          </a:r>
        </a:p>
      </dsp:txBody>
      <dsp:txXfrm>
        <a:off x="8014957" y="4181360"/>
        <a:ext cx="3462548" cy="26016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8F6C6F-3CE8-4463-AC51-A79BD6A1D421}">
      <dsp:nvSpPr>
        <dsp:cNvPr id="0" name=""/>
        <dsp:cNvSpPr/>
      </dsp:nvSpPr>
      <dsp:spPr>
        <a:xfrm>
          <a:off x="667" y="3215268"/>
          <a:ext cx="2833338" cy="1416669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Total </a:t>
          </a:r>
          <a:r>
            <a:rPr lang="nl-BE" sz="1600" kern="1200" dirty="0" err="1"/>
            <a:t>rewards</a:t>
          </a:r>
          <a:endParaRPr lang="nl-BE" sz="1600" kern="1200" dirty="0"/>
        </a:p>
      </dsp:txBody>
      <dsp:txXfrm>
        <a:off x="42160" y="3256761"/>
        <a:ext cx="2750352" cy="1333683"/>
      </dsp:txXfrm>
    </dsp:sp>
    <dsp:sp modelId="{B17D1CAD-CFC6-4217-AB6A-31DF7D49A249}">
      <dsp:nvSpPr>
        <dsp:cNvPr id="0" name=""/>
        <dsp:cNvSpPr/>
      </dsp:nvSpPr>
      <dsp:spPr>
        <a:xfrm rot="18361360">
          <a:off x="2437125" y="3127755"/>
          <a:ext cx="192709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92709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700" kern="1200"/>
        </a:p>
      </dsp:txBody>
      <dsp:txXfrm>
        <a:off x="3352496" y="3096123"/>
        <a:ext cx="96354" cy="96354"/>
      </dsp:txXfrm>
    </dsp:sp>
    <dsp:sp modelId="{E29EC6CE-1984-4929-9F82-25992216CA3E}">
      <dsp:nvSpPr>
        <dsp:cNvPr id="0" name=""/>
        <dsp:cNvSpPr/>
      </dsp:nvSpPr>
      <dsp:spPr>
        <a:xfrm>
          <a:off x="3967341" y="1656663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Beloning</a:t>
          </a:r>
        </a:p>
      </dsp:txBody>
      <dsp:txXfrm>
        <a:off x="4008834" y="1698156"/>
        <a:ext cx="2750352" cy="1333683"/>
      </dsp:txXfrm>
    </dsp:sp>
    <dsp:sp modelId="{FC76D0EA-9779-4336-8608-AAC880521816}">
      <dsp:nvSpPr>
        <dsp:cNvPr id="0" name=""/>
        <dsp:cNvSpPr/>
      </dsp:nvSpPr>
      <dsp:spPr>
        <a:xfrm rot="19457599">
          <a:off x="6669493" y="1941160"/>
          <a:ext cx="139570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39570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2454" y="1922813"/>
        <a:ext cx="69785" cy="69785"/>
      </dsp:txXfrm>
    </dsp:sp>
    <dsp:sp modelId="{E483FD17-9581-4670-BAF4-B05212BA3D19}">
      <dsp:nvSpPr>
        <dsp:cNvPr id="0" name=""/>
        <dsp:cNvSpPr/>
      </dsp:nvSpPr>
      <dsp:spPr>
        <a:xfrm>
          <a:off x="7934014" y="842078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Monetaire beloning</a:t>
          </a:r>
        </a:p>
      </dsp:txBody>
      <dsp:txXfrm>
        <a:off x="7975507" y="883571"/>
        <a:ext cx="2750352" cy="1333683"/>
      </dsp:txXfrm>
    </dsp:sp>
    <dsp:sp modelId="{EE83B6A2-B993-4805-AC5D-7AC90015F394}">
      <dsp:nvSpPr>
        <dsp:cNvPr id="0" name=""/>
        <dsp:cNvSpPr/>
      </dsp:nvSpPr>
      <dsp:spPr>
        <a:xfrm rot="2142401">
          <a:off x="6669493" y="2755745"/>
          <a:ext cx="139570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39570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2454" y="2737397"/>
        <a:ext cx="69785" cy="69785"/>
      </dsp:txXfrm>
    </dsp:sp>
    <dsp:sp modelId="{0BDFCDB9-FDA9-411B-BC15-89D62BC565E1}">
      <dsp:nvSpPr>
        <dsp:cNvPr id="0" name=""/>
        <dsp:cNvSpPr/>
      </dsp:nvSpPr>
      <dsp:spPr>
        <a:xfrm>
          <a:off x="7934014" y="2471248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Voordelen</a:t>
          </a:r>
        </a:p>
      </dsp:txBody>
      <dsp:txXfrm>
        <a:off x="7975507" y="2512741"/>
        <a:ext cx="2750352" cy="1333683"/>
      </dsp:txXfrm>
    </dsp:sp>
    <dsp:sp modelId="{D97AAB9B-0E61-4BA0-A466-ADEBDD3C2D54}">
      <dsp:nvSpPr>
        <dsp:cNvPr id="0" name=""/>
        <dsp:cNvSpPr/>
      </dsp:nvSpPr>
      <dsp:spPr>
        <a:xfrm rot="3238640">
          <a:off x="2437125" y="4686360"/>
          <a:ext cx="192709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92709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700" kern="1200"/>
        </a:p>
      </dsp:txBody>
      <dsp:txXfrm>
        <a:off x="3352496" y="4654728"/>
        <a:ext cx="96354" cy="96354"/>
      </dsp:txXfrm>
    </dsp:sp>
    <dsp:sp modelId="{7B8D063F-E0AD-4287-B39F-ACEFEE756140}">
      <dsp:nvSpPr>
        <dsp:cNvPr id="0" name=""/>
        <dsp:cNvSpPr/>
      </dsp:nvSpPr>
      <dsp:spPr>
        <a:xfrm>
          <a:off x="3967341" y="4773873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Relationele &amp; psychologische uitkomsten</a:t>
          </a:r>
        </a:p>
      </dsp:txBody>
      <dsp:txXfrm>
        <a:off x="4008834" y="4815366"/>
        <a:ext cx="2750352" cy="1333683"/>
      </dsp:txXfrm>
    </dsp:sp>
    <dsp:sp modelId="{28B465A9-F0F0-49EE-B51A-EBB93DFB1ECB}">
      <dsp:nvSpPr>
        <dsp:cNvPr id="0" name=""/>
        <dsp:cNvSpPr/>
      </dsp:nvSpPr>
      <dsp:spPr>
        <a:xfrm>
          <a:off x="6800679" y="5465663"/>
          <a:ext cx="1133335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133335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9013" y="5453875"/>
        <a:ext cx="56666" cy="56666"/>
      </dsp:txXfrm>
    </dsp:sp>
    <dsp:sp modelId="{6317CA1F-3AA3-4675-B048-476207C657F5}">
      <dsp:nvSpPr>
        <dsp:cNvPr id="0" name=""/>
        <dsp:cNvSpPr/>
      </dsp:nvSpPr>
      <dsp:spPr>
        <a:xfrm>
          <a:off x="7934014" y="4100417"/>
          <a:ext cx="3624434" cy="276358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Aangename sociale sfeer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Werkzekerheid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Status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Afwisselend werk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Autonomie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Groeimogelijkheden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Feedback ontvangen over prestatie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Ontwikkelingsmogelijkheden</a:t>
          </a:r>
        </a:p>
      </dsp:txBody>
      <dsp:txXfrm>
        <a:off x="8014957" y="4181360"/>
        <a:ext cx="3462548" cy="260169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8F6C6F-3CE8-4463-AC51-A79BD6A1D421}">
      <dsp:nvSpPr>
        <dsp:cNvPr id="0" name=""/>
        <dsp:cNvSpPr/>
      </dsp:nvSpPr>
      <dsp:spPr>
        <a:xfrm>
          <a:off x="667" y="3215268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Total </a:t>
          </a:r>
          <a:r>
            <a:rPr lang="nl-BE" sz="1600" kern="1200" dirty="0" err="1"/>
            <a:t>rewards</a:t>
          </a:r>
          <a:endParaRPr lang="nl-BE" sz="1600" kern="1200" dirty="0"/>
        </a:p>
      </dsp:txBody>
      <dsp:txXfrm>
        <a:off x="42160" y="3256761"/>
        <a:ext cx="2750352" cy="1333683"/>
      </dsp:txXfrm>
    </dsp:sp>
    <dsp:sp modelId="{B17D1CAD-CFC6-4217-AB6A-31DF7D49A249}">
      <dsp:nvSpPr>
        <dsp:cNvPr id="0" name=""/>
        <dsp:cNvSpPr/>
      </dsp:nvSpPr>
      <dsp:spPr>
        <a:xfrm rot="18361360">
          <a:off x="2437125" y="3127755"/>
          <a:ext cx="192709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92709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700" kern="1200"/>
        </a:p>
      </dsp:txBody>
      <dsp:txXfrm>
        <a:off x="3352496" y="3096123"/>
        <a:ext cx="96354" cy="96354"/>
      </dsp:txXfrm>
    </dsp:sp>
    <dsp:sp modelId="{E29EC6CE-1984-4929-9F82-25992216CA3E}">
      <dsp:nvSpPr>
        <dsp:cNvPr id="0" name=""/>
        <dsp:cNvSpPr/>
      </dsp:nvSpPr>
      <dsp:spPr>
        <a:xfrm>
          <a:off x="3967341" y="1656663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Beloning</a:t>
          </a:r>
        </a:p>
      </dsp:txBody>
      <dsp:txXfrm>
        <a:off x="4008834" y="1698156"/>
        <a:ext cx="2750352" cy="1333683"/>
      </dsp:txXfrm>
    </dsp:sp>
    <dsp:sp modelId="{FC76D0EA-9779-4336-8608-AAC880521816}">
      <dsp:nvSpPr>
        <dsp:cNvPr id="0" name=""/>
        <dsp:cNvSpPr/>
      </dsp:nvSpPr>
      <dsp:spPr>
        <a:xfrm rot="19457599">
          <a:off x="6669493" y="1941160"/>
          <a:ext cx="139570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39570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2454" y="1922813"/>
        <a:ext cx="69785" cy="69785"/>
      </dsp:txXfrm>
    </dsp:sp>
    <dsp:sp modelId="{E483FD17-9581-4670-BAF4-B05212BA3D19}">
      <dsp:nvSpPr>
        <dsp:cNvPr id="0" name=""/>
        <dsp:cNvSpPr/>
      </dsp:nvSpPr>
      <dsp:spPr>
        <a:xfrm>
          <a:off x="7934014" y="842078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Monetaire beloning</a:t>
          </a:r>
        </a:p>
      </dsp:txBody>
      <dsp:txXfrm>
        <a:off x="7975507" y="883571"/>
        <a:ext cx="2750352" cy="1333683"/>
      </dsp:txXfrm>
    </dsp:sp>
    <dsp:sp modelId="{EE83B6A2-B993-4805-AC5D-7AC90015F394}">
      <dsp:nvSpPr>
        <dsp:cNvPr id="0" name=""/>
        <dsp:cNvSpPr/>
      </dsp:nvSpPr>
      <dsp:spPr>
        <a:xfrm rot="2142401">
          <a:off x="6669493" y="2755745"/>
          <a:ext cx="139570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39570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2454" y="2737397"/>
        <a:ext cx="69785" cy="69785"/>
      </dsp:txXfrm>
    </dsp:sp>
    <dsp:sp modelId="{0BDFCDB9-FDA9-411B-BC15-89D62BC565E1}">
      <dsp:nvSpPr>
        <dsp:cNvPr id="0" name=""/>
        <dsp:cNvSpPr/>
      </dsp:nvSpPr>
      <dsp:spPr>
        <a:xfrm>
          <a:off x="7934014" y="2471248"/>
          <a:ext cx="2833338" cy="141666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Voordelen</a:t>
          </a:r>
        </a:p>
      </dsp:txBody>
      <dsp:txXfrm>
        <a:off x="7975507" y="2512741"/>
        <a:ext cx="2750352" cy="1333683"/>
      </dsp:txXfrm>
    </dsp:sp>
    <dsp:sp modelId="{D97AAB9B-0E61-4BA0-A466-ADEBDD3C2D54}">
      <dsp:nvSpPr>
        <dsp:cNvPr id="0" name=""/>
        <dsp:cNvSpPr/>
      </dsp:nvSpPr>
      <dsp:spPr>
        <a:xfrm rot="3238640">
          <a:off x="2437125" y="4686360"/>
          <a:ext cx="1927096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927096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700" kern="1200"/>
        </a:p>
      </dsp:txBody>
      <dsp:txXfrm>
        <a:off x="3352496" y="4654728"/>
        <a:ext cx="96354" cy="96354"/>
      </dsp:txXfrm>
    </dsp:sp>
    <dsp:sp modelId="{7B8D063F-E0AD-4287-B39F-ACEFEE756140}">
      <dsp:nvSpPr>
        <dsp:cNvPr id="0" name=""/>
        <dsp:cNvSpPr/>
      </dsp:nvSpPr>
      <dsp:spPr>
        <a:xfrm>
          <a:off x="3967341" y="4773873"/>
          <a:ext cx="2833338" cy="1416669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600" kern="1200" dirty="0"/>
            <a:t>Relationele &amp; psychologische uitkomsten</a:t>
          </a:r>
        </a:p>
      </dsp:txBody>
      <dsp:txXfrm>
        <a:off x="4008834" y="4815366"/>
        <a:ext cx="2750352" cy="1333683"/>
      </dsp:txXfrm>
    </dsp:sp>
    <dsp:sp modelId="{28B465A9-F0F0-49EE-B51A-EBB93DFB1ECB}">
      <dsp:nvSpPr>
        <dsp:cNvPr id="0" name=""/>
        <dsp:cNvSpPr/>
      </dsp:nvSpPr>
      <dsp:spPr>
        <a:xfrm>
          <a:off x="6800679" y="5465663"/>
          <a:ext cx="1133335" cy="33090"/>
        </a:xfrm>
        <a:custGeom>
          <a:avLst/>
          <a:gdLst/>
          <a:ahLst/>
          <a:cxnLst/>
          <a:rect l="0" t="0" r="0" b="0"/>
          <a:pathLst>
            <a:path>
              <a:moveTo>
                <a:pt x="0" y="16545"/>
              </a:moveTo>
              <a:lnTo>
                <a:pt x="1133335" y="16545"/>
              </a:lnTo>
            </a:path>
          </a:pathLst>
        </a:custGeom>
        <a:noFill/>
        <a:ln w="12700" cap="flat" cmpd="sng" algn="ctr">
          <a:solidFill>
            <a:schemeClr val="tx2"/>
          </a:solidFill>
          <a:prstDash val="solid"/>
          <a:miter lim="800000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BE" sz="500" kern="1200"/>
        </a:p>
      </dsp:txBody>
      <dsp:txXfrm>
        <a:off x="7339013" y="5453875"/>
        <a:ext cx="56666" cy="56666"/>
      </dsp:txXfrm>
    </dsp:sp>
    <dsp:sp modelId="{6317CA1F-3AA3-4675-B048-476207C657F5}">
      <dsp:nvSpPr>
        <dsp:cNvPr id="0" name=""/>
        <dsp:cNvSpPr/>
      </dsp:nvSpPr>
      <dsp:spPr>
        <a:xfrm>
          <a:off x="7934014" y="4100417"/>
          <a:ext cx="3624434" cy="2763581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Aangename sociale sfeer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Werkzekerheid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Status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Afwisselend werk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Autonomie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Groeimogelijkheden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Feedback ontvangen over prestatie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nl-BE" sz="1600" kern="1200" dirty="0"/>
            <a:t>Ontwikkelingsmogelijkheden</a:t>
          </a:r>
        </a:p>
      </dsp:txBody>
      <dsp:txXfrm>
        <a:off x="8014957" y="4181360"/>
        <a:ext cx="3462548" cy="26016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80C0C-85DF-417F-8238-DB0D15743621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0A48-EDB1-4AFE-B1B7-10CE2A41649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01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911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1436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7953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2800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5317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671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5686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1547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1036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8300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85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2559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6463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8273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446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838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378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093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933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9218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496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14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Corporat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/>
              <a:t>HRM - Hoofdstuk 7: Beloning - AJ 2020 2021 - Prof. dr. Bart Wille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en-GB" smtClean="0"/>
              <a:t>‹nr.›</a:t>
            </a:fld>
            <a:endParaRPr lang="en-GB"/>
          </a:p>
        </p:txBody>
      </p:sp>
      <p:pic>
        <p:nvPicPr>
          <p:cNvPr id="9" name="Logo Large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518" y="2275285"/>
            <a:ext cx="5462027" cy="417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436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914400" y="0"/>
            <a:ext cx="16424275" cy="7898400"/>
          </a:xfrm>
          <a:prstGeom prst="rect">
            <a:avLst/>
          </a:prstGeom>
          <a:solidFill>
            <a:srgbClr val="1E64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1291074" y="2286000"/>
            <a:ext cx="15183366" cy="4436316"/>
          </a:xfrm>
        </p:spPr>
        <p:txBody>
          <a:bodyPr anchor="b">
            <a:noAutofit/>
          </a:bodyPr>
          <a:lstStyle>
            <a:lvl1pPr algn="l">
              <a:lnSpc>
                <a:spcPts val="11000"/>
              </a:lnSpc>
              <a:defRPr sz="10000" u="sng" baseline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defRPr>
            </a:lvl1pPr>
          </a:lstStyle>
          <a:p>
            <a:r>
              <a:rPr lang="nl-NL" noProof="0"/>
              <a:t>Klik om de stijl te bewerken</a:t>
            </a:r>
            <a:endParaRPr lang="nl-BE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283414" y="6874716"/>
            <a:ext cx="15191026" cy="583200"/>
          </a:xfrm>
        </p:spPr>
        <p:txBody>
          <a:bodyPr>
            <a:normAutofit/>
          </a:bodyPr>
          <a:lstStyle>
            <a:lvl1pPr marL="0" indent="0" algn="l">
              <a:lnSpc>
                <a:spcPts val="3600"/>
              </a:lnSpc>
              <a:buNone/>
              <a:defRPr sz="3000" baseline="0">
                <a:solidFill>
                  <a:srgbClr val="FFD200"/>
                </a:solidFill>
              </a:defRPr>
            </a:lvl1pPr>
            <a:lvl2pPr marL="650184" indent="0" algn="ctr">
              <a:buNone/>
              <a:defRPr sz="2844"/>
            </a:lvl2pPr>
            <a:lvl3pPr marL="1300368" indent="0" algn="ctr">
              <a:buNone/>
              <a:defRPr sz="2560"/>
            </a:lvl3pPr>
            <a:lvl4pPr marL="1950552" indent="0" algn="ctr">
              <a:buNone/>
              <a:defRPr sz="2275"/>
            </a:lvl4pPr>
            <a:lvl5pPr marL="2600736" indent="0" algn="ctr">
              <a:buNone/>
              <a:defRPr sz="2275"/>
            </a:lvl5pPr>
            <a:lvl6pPr marL="3250921" indent="0" algn="ctr">
              <a:buNone/>
              <a:defRPr sz="2275"/>
            </a:lvl6pPr>
            <a:lvl7pPr marL="3901105" indent="0" algn="ctr">
              <a:buNone/>
              <a:defRPr sz="2275"/>
            </a:lvl7pPr>
            <a:lvl8pPr marL="4551289" indent="0" algn="ctr">
              <a:buNone/>
              <a:defRPr sz="2275"/>
            </a:lvl8pPr>
            <a:lvl9pPr marL="5201473" indent="0" algn="ctr">
              <a:buNone/>
              <a:defRPr sz="2275"/>
            </a:lvl9pPr>
          </a:lstStyle>
          <a:p>
            <a:r>
              <a:rPr lang="nl-BE" noProof="0" dirty="0"/>
              <a:t>Klik om de ondertitel / presentator / datum [</a:t>
            </a:r>
            <a:r>
              <a:rPr lang="nl-BE" noProof="0" dirty="0" err="1"/>
              <a:t>dd</a:t>
            </a:r>
            <a:r>
              <a:rPr lang="nl-BE" noProof="0" dirty="0"/>
              <a:t>-mm-</a:t>
            </a:r>
            <a:r>
              <a:rPr lang="nl-BE" noProof="0" dirty="0" err="1"/>
              <a:t>yyyy</a:t>
            </a:r>
            <a:r>
              <a:rPr lang="nl-BE" noProof="0" dirty="0"/>
              <a:t>] te maken</a:t>
            </a:r>
          </a:p>
        </p:txBody>
      </p:sp>
      <p:sp>
        <p:nvSpPr>
          <p:cNvPr id="8" name="Titles positoning box" hidden="1"/>
          <p:cNvSpPr/>
          <p:nvPr userDrawn="1"/>
        </p:nvSpPr>
        <p:spPr>
          <a:xfrm>
            <a:off x="1371600" y="6408000"/>
            <a:ext cx="15012000" cy="576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291074" y="270000"/>
            <a:ext cx="15183366" cy="540000"/>
          </a:xfrm>
        </p:spPr>
        <p:txBody>
          <a:bodyPr anchor="b" anchorCtr="0">
            <a:normAutofit/>
          </a:bodyPr>
          <a:lstStyle>
            <a:lvl1pPr marL="0" indent="0">
              <a:lnSpc>
                <a:spcPts val="1700"/>
              </a:lnSpc>
              <a:buNone/>
              <a:defRPr sz="1400" b="1" i="0" u="sng" cap="all" baseline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defRPr>
            </a:lvl1pPr>
            <a:lvl2pPr marL="0" indent="0">
              <a:lnSpc>
                <a:spcPts val="1700"/>
              </a:lnSpc>
              <a:buNone/>
              <a:defRPr sz="1400" cap="all" baseline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defRPr>
            </a:lvl2pPr>
          </a:lstStyle>
          <a:p>
            <a:pPr lvl="0"/>
            <a:r>
              <a:rPr lang="nl-BE" noProof="0" dirty="0"/>
              <a:t>Klik om de organisatie stijlen te bewerken</a:t>
            </a:r>
          </a:p>
          <a:p>
            <a:pPr lvl="1"/>
            <a:r>
              <a:rPr lang="nl-BE" noProof="0" dirty="0"/>
              <a:t>tweede niveau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3200400" y="8366400"/>
            <a:ext cx="2286000" cy="928800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Partnerlogo 1</a:t>
            </a:r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5713200" y="8366400"/>
            <a:ext cx="2286000" cy="928800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Partnerlogo 2</a:t>
            </a:r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8229600" y="8366400"/>
            <a:ext cx="2322000" cy="928800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Partnerlogo 3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10746000" y="8366400"/>
            <a:ext cx="2322000" cy="928800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Partnerlogo 4</a:t>
            </a:r>
          </a:p>
        </p:txBody>
      </p:sp>
    </p:spTree>
    <p:extLst>
      <p:ext uri="{BB962C8B-B14F-4D97-AF65-F5344CB8AC3E}">
        <p14:creationId xmlns:p14="http://schemas.microsoft.com/office/powerpoint/2010/main" val="941814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914400" y="0"/>
            <a:ext cx="16424275" cy="7898400"/>
          </a:xfrm>
          <a:prstGeom prst="rect">
            <a:avLst/>
          </a:prstGeom>
          <a:solidFill>
            <a:srgbClr val="1E64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291074" y="3246120"/>
            <a:ext cx="15183366" cy="4436316"/>
          </a:xfrm>
        </p:spPr>
        <p:txBody>
          <a:bodyPr anchor="b">
            <a:noAutofit/>
          </a:bodyPr>
          <a:lstStyle>
            <a:lvl1pPr algn="l">
              <a:lnSpc>
                <a:spcPts val="11000"/>
              </a:lnSpc>
              <a:defRPr sz="10000" u="sng" baseline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defRPr>
            </a:lvl1pPr>
          </a:lstStyle>
          <a:p>
            <a:r>
              <a:rPr lang="nl-BE" noProof="0" dirty="0"/>
              <a:t>klik om een hoofdstuktitel te maken.</a:t>
            </a:r>
          </a:p>
        </p:txBody>
      </p:sp>
      <p:sp>
        <p:nvSpPr>
          <p:cNvPr id="8" name="Titles positoning box" hidden="1"/>
          <p:cNvSpPr/>
          <p:nvPr userDrawn="1"/>
        </p:nvSpPr>
        <p:spPr>
          <a:xfrm>
            <a:off x="1371600" y="7344000"/>
            <a:ext cx="15012000" cy="576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590520" y="8948703"/>
            <a:ext cx="9218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7">
                <a:solidFill>
                  <a:srgbClr val="1E64C8"/>
                </a:solidFill>
              </a:defRPr>
            </a:lvl1pPr>
          </a:lstStyle>
          <a:p>
            <a:fld id="{7AE184E0-0BD4-4705-A12B-9B71DDE63301}" type="slidenum">
              <a:rPr lang="nl-BE" noProof="0" smtClean="0"/>
              <a:pPr/>
              <a:t>‹nr.›</a:t>
            </a:fld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1294732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de stijl te bewerken</a:t>
            </a:r>
            <a:endParaRPr lang="nl-BE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5825" y="1194364"/>
            <a:ext cx="15699575" cy="6696000"/>
          </a:xfrm>
        </p:spPr>
        <p:txBody>
          <a:bodyPr/>
          <a:lstStyle>
            <a:lvl1pPr defTabSz="457200">
              <a:lnSpc>
                <a:spcPct val="120000"/>
              </a:lnSpc>
              <a:defRPr/>
            </a:lvl1pPr>
            <a:lvl2pPr>
              <a:lnSpc>
                <a:spcPct val="120000"/>
              </a:lnSpc>
              <a:defRPr/>
            </a:lvl2pPr>
            <a:lvl3pPr defTabSz="457200">
              <a:lnSpc>
                <a:spcPct val="120000"/>
              </a:lnSpc>
              <a:defRPr/>
            </a:lvl3pPr>
            <a:lvl4pPr marL="2328863" indent="-550863" defTabSz="1912938">
              <a:lnSpc>
                <a:spcPct val="120000"/>
              </a:lnSpc>
              <a:tabLst/>
              <a:defRPr/>
            </a:lvl4pPr>
            <a:lvl5pPr marL="2962275" indent="-442913" defTabSz="457200">
              <a:lnSpc>
                <a:spcPct val="120000"/>
              </a:lnSpc>
              <a:buFont typeface="Arial" panose="020B0604020202020204" pitchFamily="34" charset="0"/>
              <a:buChar char="̶"/>
              <a:defRPr/>
            </a:lvl5pPr>
          </a:lstStyle>
          <a:p>
            <a:pPr lvl="0"/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  <a:p>
            <a:pPr lvl="3"/>
            <a:r>
              <a:rPr lang="nl-BE" noProof="0" dirty="0" err="1"/>
              <a:t>Fourth</a:t>
            </a:r>
            <a:r>
              <a:rPr lang="nl-BE" noProof="0" dirty="0"/>
              <a:t> level</a:t>
            </a:r>
          </a:p>
          <a:p>
            <a:pPr lvl="4"/>
            <a:r>
              <a:rPr lang="nl-BE" noProof="0" dirty="0" err="1"/>
              <a:t>Fifth</a:t>
            </a:r>
            <a:r>
              <a:rPr lang="nl-BE" noProof="0" dirty="0"/>
              <a:t>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‹nr.›</a:t>
            </a:fld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3081577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de stijl te bewerken</a:t>
            </a:r>
            <a:endParaRPr lang="nl-B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10104438" y="1371918"/>
            <a:ext cx="6300000" cy="6498000"/>
          </a:xfrm>
        </p:spPr>
        <p:txBody>
          <a:bodyPr/>
          <a:lstStyle>
            <a:lvl1pPr marL="85725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Photo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590520" y="8948703"/>
            <a:ext cx="9218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7">
                <a:solidFill>
                  <a:srgbClr val="1E64C8"/>
                </a:solidFill>
              </a:defRPr>
            </a:lvl1pPr>
          </a:lstStyle>
          <a:p>
            <a:fld id="{7AE184E0-0BD4-4705-A12B-9B71DDE63301}" type="slidenum">
              <a:rPr lang="nl-BE" noProof="0" smtClean="0"/>
              <a:pPr/>
              <a:t>‹nr.›</a:t>
            </a:fld>
            <a:endParaRPr lang="nl-BE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5825" y="1194364"/>
            <a:ext cx="8442000" cy="6696000"/>
          </a:xfrm>
        </p:spPr>
        <p:txBody>
          <a:bodyPr/>
          <a:lstStyle>
            <a:lvl1pPr defTabSz="457200">
              <a:lnSpc>
                <a:spcPct val="120000"/>
              </a:lnSpc>
              <a:defRPr/>
            </a:lvl1pPr>
            <a:lvl2pPr>
              <a:lnSpc>
                <a:spcPct val="120000"/>
              </a:lnSpc>
              <a:defRPr/>
            </a:lvl2pPr>
            <a:lvl3pPr defTabSz="457200">
              <a:lnSpc>
                <a:spcPct val="120000"/>
              </a:lnSpc>
              <a:defRPr/>
            </a:lvl3pPr>
            <a:lvl4pPr defTabSz="457200">
              <a:lnSpc>
                <a:spcPct val="120000"/>
              </a:lnSpc>
              <a:defRPr/>
            </a:lvl4pPr>
            <a:lvl5pPr defTabSz="457200">
              <a:lnSpc>
                <a:spcPct val="120000"/>
              </a:lnSpc>
              <a:defRPr/>
            </a:lvl5pPr>
          </a:lstStyle>
          <a:p>
            <a:pPr lvl="0"/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131488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de stijl te bewerken</a:t>
            </a:r>
            <a:endParaRPr lang="nl-BE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‹nr.›</a:t>
            </a:fld>
            <a:endParaRPr lang="nl-BE" noProof="0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52038" y="1371600"/>
            <a:ext cx="15480000" cy="65016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Photo</a:t>
            </a:r>
          </a:p>
        </p:txBody>
      </p:sp>
    </p:spTree>
    <p:extLst>
      <p:ext uri="{BB962C8B-B14F-4D97-AF65-F5344CB8AC3E}">
        <p14:creationId xmlns:p14="http://schemas.microsoft.com/office/powerpoint/2010/main" val="374516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NL" noProof="0" dirty="0"/>
          </a:p>
        </p:txBody>
      </p:sp>
      <p:sp>
        <p:nvSpPr>
          <p:cNvPr id="7" name="Covering Background"/>
          <p:cNvSpPr/>
          <p:nvPr userDrawn="1"/>
        </p:nvSpPr>
        <p:spPr>
          <a:xfrm>
            <a:off x="-1" y="0"/>
            <a:ext cx="17337600" cy="9753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-1" y="0"/>
            <a:ext cx="17337600" cy="9753600"/>
          </a:xfrm>
        </p:spPr>
        <p:txBody>
          <a:bodyPr/>
          <a:lstStyle>
            <a:lvl1pPr marL="85725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Photo</a:t>
            </a:r>
          </a:p>
        </p:txBody>
      </p:sp>
    </p:spTree>
    <p:extLst>
      <p:ext uri="{BB962C8B-B14F-4D97-AF65-F5344CB8AC3E}">
        <p14:creationId xmlns:p14="http://schemas.microsoft.com/office/powerpoint/2010/main" val="2949418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914400" y="0"/>
            <a:ext cx="16424275" cy="7898400"/>
          </a:xfrm>
          <a:prstGeom prst="rect">
            <a:avLst/>
          </a:prstGeom>
          <a:solidFill>
            <a:srgbClr val="1E64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9215999" y="3095999"/>
            <a:ext cx="7257600" cy="1717969"/>
          </a:xfrm>
        </p:spPr>
        <p:txBody>
          <a:bodyPr>
            <a:normAutofit/>
          </a:bodyPr>
          <a:lstStyle>
            <a:lvl1pPr marL="0" indent="0">
              <a:lnSpc>
                <a:spcPts val="3500"/>
              </a:lnSpc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de namen van </a:t>
            </a:r>
            <a:r>
              <a:rPr lang="nl-NL" dirty="0" err="1"/>
              <a:t>social</a:t>
            </a:r>
            <a:r>
              <a:rPr lang="nl-NL" dirty="0"/>
              <a:t> media in te typen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291074" y="1743240"/>
            <a:ext cx="7419544" cy="5769600"/>
          </a:xfrm>
        </p:spPr>
        <p:txBody>
          <a:bodyPr anchor="t" anchorCtr="0">
            <a:noAutofit/>
          </a:bodyPr>
          <a:lstStyle>
            <a:lvl1pPr algn="l">
              <a:lnSpc>
                <a:spcPts val="3500"/>
              </a:lnSpc>
              <a:defRPr sz="2500" u="none" cap="none" baseline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+mn-lt"/>
              </a:defRPr>
            </a:lvl1pPr>
          </a:lstStyle>
          <a:p>
            <a:r>
              <a:rPr lang="nl-BE" noProof="0" dirty="0"/>
              <a:t>Klik om de gegevens van de presentator in </a:t>
            </a:r>
            <a:r>
              <a:rPr lang="nl-BE" noProof="0"/>
              <a:t>te typen</a:t>
            </a:r>
            <a:endParaRPr lang="nl-BE" noProof="0" dirty="0"/>
          </a:p>
        </p:txBody>
      </p:sp>
      <p:sp>
        <p:nvSpPr>
          <p:cNvPr id="8" name="Titles positoning box" hidden="1"/>
          <p:cNvSpPr/>
          <p:nvPr userDrawn="1"/>
        </p:nvSpPr>
        <p:spPr>
          <a:xfrm>
            <a:off x="1371600" y="1828800"/>
            <a:ext cx="15012000" cy="599976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619" y="3175459"/>
            <a:ext cx="280417" cy="335281"/>
          </a:xfrm>
          <a:prstGeom prst="rect">
            <a:avLst/>
          </a:prstGeom>
        </p:spPr>
      </p:pic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618" y="3592583"/>
            <a:ext cx="280417" cy="356617"/>
          </a:xfrm>
          <a:prstGeom prst="rect">
            <a:avLst/>
          </a:prstGeom>
        </p:spPr>
      </p:pic>
      <p:pic>
        <p:nvPicPr>
          <p:cNvPr id="10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619" y="4117291"/>
            <a:ext cx="280417" cy="28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78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0118" y="136025"/>
            <a:ext cx="15705282" cy="86369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nl-BE" noProof="0" dirty="0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5825" y="1194364"/>
            <a:ext cx="15699575" cy="66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72394" y="8948703"/>
            <a:ext cx="2297926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10236" y="8994423"/>
            <a:ext cx="8353564" cy="437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590520" y="8948703"/>
            <a:ext cx="9218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7">
                <a:solidFill>
                  <a:srgbClr val="1E64C8"/>
                </a:solidFill>
              </a:defRPr>
            </a:lvl1pPr>
          </a:lstStyle>
          <a:p>
            <a:fld id="{7AE184E0-0BD4-4705-A12B-9B71DDE63301}" type="slidenum">
              <a:rPr lang="nl-BE" noProof="0" smtClean="0"/>
              <a:pPr/>
              <a:t>‹nr.›</a:t>
            </a:fld>
            <a:endParaRPr lang="nl-BE" noProof="0" dirty="0"/>
          </a:p>
        </p:txBody>
      </p:sp>
      <p:sp>
        <p:nvSpPr>
          <p:cNvPr id="7" name="Title positioning box" hidden="1"/>
          <p:cNvSpPr/>
          <p:nvPr userDrawn="1"/>
        </p:nvSpPr>
        <p:spPr>
          <a:xfrm>
            <a:off x="927265" y="367200"/>
            <a:ext cx="15480000" cy="4636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ositoning box" hidden="1"/>
          <p:cNvSpPr/>
          <p:nvPr userDrawn="1"/>
        </p:nvSpPr>
        <p:spPr>
          <a:xfrm>
            <a:off x="927265" y="1584000"/>
            <a:ext cx="8229600" cy="6300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ogo positioning box" hidden="1"/>
          <p:cNvSpPr/>
          <p:nvPr userDrawn="1"/>
        </p:nvSpPr>
        <p:spPr>
          <a:xfrm flipV="1">
            <a:off x="928800" y="7878842"/>
            <a:ext cx="15478465" cy="141635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17" y="7906160"/>
            <a:ext cx="2308379" cy="1847440"/>
          </a:xfrm>
          <a:prstGeom prst="rect">
            <a:avLst/>
          </a:prstGeom>
        </p:spPr>
      </p:pic>
      <p:sp>
        <p:nvSpPr>
          <p:cNvPr id="12" name="Text positoning box" hidden="1"/>
          <p:cNvSpPr/>
          <p:nvPr userDrawn="1"/>
        </p:nvSpPr>
        <p:spPr>
          <a:xfrm>
            <a:off x="9172105" y="1584000"/>
            <a:ext cx="914400" cy="6300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 positoning box" hidden="1"/>
          <p:cNvSpPr/>
          <p:nvPr userDrawn="1"/>
        </p:nvSpPr>
        <p:spPr>
          <a:xfrm>
            <a:off x="10099369" y="1356360"/>
            <a:ext cx="6307895" cy="65276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589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73" r:id="rId3"/>
    <p:sldLayoutId id="2147483662" r:id="rId4"/>
    <p:sldLayoutId id="2147483674" r:id="rId5"/>
    <p:sldLayoutId id="2147483666" r:id="rId6"/>
    <p:sldLayoutId id="2147483675" r:id="rId7"/>
    <p:sldLayoutId id="2147483676" r:id="rId8"/>
  </p:sldLayoutIdLst>
  <p:hf hdr="0" dt="0"/>
  <p:txStyles>
    <p:titleStyle>
      <a:lvl1pPr algn="l" defTabSz="1300368" rtl="0" eaLnBrk="1" latinLnBrk="0" hangingPunct="1">
        <a:lnSpc>
          <a:spcPct val="90000"/>
        </a:lnSpc>
        <a:spcBef>
          <a:spcPct val="0"/>
        </a:spcBef>
        <a:buNone/>
        <a:defRPr sz="5400" u="sng" kern="1200" cap="all" baseline="0">
          <a:solidFill>
            <a:srgbClr val="1E64C8"/>
          </a:solidFill>
          <a:uFill>
            <a:solidFill>
              <a:srgbClr val="1E64C8"/>
            </a:solidFill>
          </a:uFill>
          <a:latin typeface="+mj-lt"/>
          <a:ea typeface="+mj-ea"/>
          <a:cs typeface="+mj-cs"/>
        </a:defRPr>
      </a:lvl1pPr>
    </p:titleStyle>
    <p:bodyStyle>
      <a:lvl1pPr marL="536575" indent="-450850" algn="l" defTabSz="1300368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Char char="̶"/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169988" indent="-450850" algn="l" defTabSz="457200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Char char="̶"/>
        <a:tabLst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1755775" indent="-450000" algn="l" defTabSz="1300368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Char char="‒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1450" indent="-550863" algn="l" defTabSz="1300368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325" indent="-1158875" algn="l" defTabSz="1300368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6013" indent="-325092" algn="l" defTabSz="1300368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4226197" indent="-325092" algn="l" defTabSz="1300368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876381" indent="-325092" algn="l" defTabSz="1300368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526565" indent="-325092" algn="l" defTabSz="1300368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184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368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552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736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0921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105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289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473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sz="8000" dirty="0"/>
              <a:t>Hoofdstuk 7: beloning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pPr/>
              <a:t>1</a:t>
            </a:fld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1689643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1: Types verloning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725" indent="0">
              <a:buNone/>
            </a:pPr>
            <a:r>
              <a:rPr lang="nl-BE" sz="3500" dirty="0"/>
              <a:t>Overzicht van beloningssystemen: Monetair</a:t>
            </a:r>
          </a:p>
          <a:p>
            <a:pPr marL="85725" indent="0">
              <a:buNone/>
            </a:pPr>
            <a:r>
              <a:rPr lang="nl-BE" sz="2500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BE" sz="3000" dirty="0"/>
              <a:t>Individuele </a:t>
            </a:r>
            <a:r>
              <a:rPr lang="nl-BE" sz="3000" dirty="0" err="1"/>
              <a:t>awards</a:t>
            </a:r>
            <a:endParaRPr lang="nl-BE" sz="3000" dirty="0"/>
          </a:p>
          <a:p>
            <a:pPr marL="85725" indent="0">
              <a:buNone/>
            </a:pPr>
            <a:endParaRPr lang="nl-BE" sz="2500" dirty="0"/>
          </a:p>
          <a:p>
            <a:pPr>
              <a:buFont typeface="Wingdings" panose="05000000000000000000" pitchFamily="2" charset="2"/>
              <a:buChar char="Ø"/>
            </a:pPr>
            <a:r>
              <a:rPr lang="nl-BE" sz="3000" dirty="0"/>
              <a:t>Individuele premies (Vb. stukloon; commissieloon)</a:t>
            </a:r>
          </a:p>
          <a:p>
            <a:pPr marL="85725" indent="0">
              <a:buNone/>
            </a:pPr>
            <a:endParaRPr lang="nl-BE" sz="2500" dirty="0"/>
          </a:p>
          <a:p>
            <a:pPr>
              <a:buFont typeface="Wingdings" panose="05000000000000000000" pitchFamily="2" charset="2"/>
              <a:buChar char="Ø"/>
            </a:pPr>
            <a:r>
              <a:rPr lang="nl-BE" sz="3000" dirty="0"/>
              <a:t>Groepspremies</a:t>
            </a:r>
          </a:p>
          <a:p>
            <a:pPr>
              <a:buFont typeface="Wingdings" panose="05000000000000000000" pitchFamily="2" charset="2"/>
              <a:buChar char="Ø"/>
            </a:pPr>
            <a:endParaRPr lang="nl-BE" sz="3000" dirty="0"/>
          </a:p>
          <a:p>
            <a:pPr>
              <a:buFont typeface="Wingdings" panose="05000000000000000000" pitchFamily="2" charset="2"/>
              <a:buChar char="Ø"/>
            </a:pPr>
            <a:r>
              <a:rPr lang="nl-BE" sz="3000" dirty="0"/>
              <a:t>Cashwinstdeling</a:t>
            </a:r>
          </a:p>
          <a:p>
            <a:pPr marL="85725" indent="0">
              <a:buNone/>
            </a:pPr>
            <a:endParaRPr lang="nl-BE" sz="2500" dirty="0"/>
          </a:p>
          <a:p>
            <a:pPr>
              <a:buFont typeface="Wingdings" panose="05000000000000000000" pitchFamily="2" charset="2"/>
              <a:buChar char="Ø"/>
            </a:pPr>
            <a:r>
              <a:rPr lang="nl-BE" sz="3000" dirty="0"/>
              <a:t>Winstdeling in aandelen</a:t>
            </a:r>
          </a:p>
          <a:p>
            <a:pPr marL="85725" indent="0">
              <a:buNone/>
            </a:pPr>
            <a:r>
              <a:rPr lang="nl-BE" sz="3000" dirty="0"/>
              <a:t>     </a:t>
            </a:r>
          </a:p>
          <a:p>
            <a:pPr>
              <a:buFont typeface="Wingdings" panose="05000000000000000000" pitchFamily="2" charset="2"/>
              <a:buChar char="Ø"/>
            </a:pPr>
            <a:endParaRPr lang="nl-BE" sz="3000" dirty="0"/>
          </a:p>
          <a:p>
            <a:pPr marL="85725" indent="0">
              <a:buNone/>
            </a:pPr>
            <a:endParaRPr lang="nl-BE" sz="3000" dirty="0"/>
          </a:p>
          <a:p>
            <a:pPr>
              <a:buFont typeface="Wingdings" panose="05000000000000000000" pitchFamily="2" charset="2"/>
              <a:buChar char="Ø"/>
            </a:pPr>
            <a:endParaRPr lang="nl-BE" sz="30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10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1619003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1: Types verloning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85725" indent="0">
              <a:buNone/>
            </a:pPr>
            <a:r>
              <a:rPr lang="nl-BE" sz="3500" dirty="0"/>
              <a:t>Overzicht van beloningssystemen: Monetair: Evidentie?</a:t>
            </a:r>
          </a:p>
          <a:p>
            <a:pPr marL="85725" indent="0">
              <a:buNone/>
            </a:pPr>
            <a:r>
              <a:rPr lang="nl-BE" sz="2500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BE" sz="3000" dirty="0"/>
              <a:t>Wetenschappelijk onderzoek</a:t>
            </a:r>
          </a:p>
          <a:p>
            <a:pPr lvl="1">
              <a:buFontTx/>
              <a:buChar char="-"/>
            </a:pPr>
            <a:r>
              <a:rPr lang="nl-BE" sz="3000" dirty="0"/>
              <a:t>Aantrekking van personeel</a:t>
            </a:r>
          </a:p>
          <a:p>
            <a:pPr lvl="1">
              <a:buFontTx/>
              <a:buChar char="-"/>
            </a:pPr>
            <a:r>
              <a:rPr lang="nl-BE" sz="3000" dirty="0"/>
              <a:t>Retentie van personeel</a:t>
            </a:r>
          </a:p>
          <a:p>
            <a:pPr lvl="1">
              <a:buFontTx/>
              <a:buChar char="-"/>
            </a:pPr>
            <a:r>
              <a:rPr lang="nl-BE" sz="3000" dirty="0"/>
              <a:t>Bedrijfsprestaties (3,5 – 5%)</a:t>
            </a:r>
          </a:p>
          <a:p>
            <a:pPr lvl="1">
              <a:buFontTx/>
              <a:buChar char="-"/>
            </a:pPr>
            <a:r>
              <a:rPr lang="nl-BE" sz="3000" dirty="0"/>
              <a:t>Individuele prestaties (40 van 42 studies)</a:t>
            </a:r>
          </a:p>
          <a:p>
            <a:pPr marL="85725" indent="0">
              <a:buNone/>
            </a:pPr>
            <a:endParaRPr lang="nl-BE" sz="2500" dirty="0"/>
          </a:p>
          <a:p>
            <a:pPr>
              <a:buFont typeface="Wingdings" panose="05000000000000000000" pitchFamily="2" charset="2"/>
              <a:buChar char="Ø"/>
            </a:pPr>
            <a:r>
              <a:rPr lang="nl-BE" sz="3000" dirty="0" err="1"/>
              <a:t>Caveat</a:t>
            </a:r>
            <a:endParaRPr lang="nl-BE" sz="3000" dirty="0"/>
          </a:p>
          <a:p>
            <a:pPr lvl="1">
              <a:buFontTx/>
              <a:buChar char="-"/>
            </a:pPr>
            <a:r>
              <a:rPr lang="nl-BE" sz="3000" dirty="0"/>
              <a:t>Groepen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nl-BE" sz="3000" dirty="0"/>
              <a:t>Arbeiders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nl-BE" sz="3000" dirty="0"/>
              <a:t>Gesyndiceerde werknemers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nl-BE" sz="3000" dirty="0"/>
              <a:t>Vrouwen (Major, 1988)</a:t>
            </a:r>
          </a:p>
          <a:p>
            <a:pPr lvl="1">
              <a:buFontTx/>
              <a:buChar char="-"/>
            </a:pPr>
            <a:r>
              <a:rPr lang="nl-BE" sz="3000" dirty="0"/>
              <a:t>Context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nl-BE" sz="3000" dirty="0"/>
              <a:t>Hoe ingevoerd? (Multifactorbeloning; Procedurele rechtvaardigheid)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nl-BE" sz="3000" dirty="0"/>
              <a:t>Fit met strategie</a:t>
            </a:r>
          </a:p>
          <a:p>
            <a:pPr marL="85725" indent="0">
              <a:buNone/>
            </a:pPr>
            <a:r>
              <a:rPr lang="nl-BE" sz="3000" dirty="0"/>
              <a:t>     </a:t>
            </a:r>
          </a:p>
          <a:p>
            <a:pPr>
              <a:buFont typeface="Wingdings" panose="05000000000000000000" pitchFamily="2" charset="2"/>
              <a:buChar char="Ø"/>
            </a:pPr>
            <a:endParaRPr lang="nl-BE" sz="3000" dirty="0"/>
          </a:p>
          <a:p>
            <a:pPr marL="85725" indent="0">
              <a:buNone/>
            </a:pPr>
            <a:endParaRPr lang="nl-BE" sz="3000" dirty="0"/>
          </a:p>
          <a:p>
            <a:pPr>
              <a:buFont typeface="Wingdings" panose="05000000000000000000" pitchFamily="2" charset="2"/>
              <a:buChar char="Ø"/>
            </a:pPr>
            <a:endParaRPr lang="nl-BE" sz="30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11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2372135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1: Types verloning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85725" indent="0">
              <a:buNone/>
            </a:pPr>
            <a:r>
              <a:rPr lang="nl-BE" sz="3500" dirty="0"/>
              <a:t>Overzicht van beloningssystemen: Voordelen</a:t>
            </a:r>
          </a:p>
          <a:p>
            <a:pPr marL="85725" indent="0">
              <a:buNone/>
            </a:pPr>
            <a:r>
              <a:rPr lang="nl-BE" sz="2500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BE" sz="3000" dirty="0"/>
              <a:t>Onkostenvergoedingen</a:t>
            </a:r>
          </a:p>
          <a:p>
            <a:pPr lvl="1">
              <a:buFontTx/>
              <a:buChar char="-"/>
            </a:pPr>
            <a:r>
              <a:rPr lang="nl-BE" sz="3000" dirty="0"/>
              <a:t>Verplaatsingsvergoeding</a:t>
            </a:r>
          </a:p>
          <a:p>
            <a:pPr lvl="1">
              <a:buFontTx/>
              <a:buChar char="-"/>
            </a:pPr>
            <a:r>
              <a:rPr lang="nl-BE" sz="3000" dirty="0"/>
              <a:t>Maaltijdcheques</a:t>
            </a:r>
          </a:p>
          <a:p>
            <a:pPr lvl="1">
              <a:buFontTx/>
              <a:buChar char="-"/>
            </a:pPr>
            <a:r>
              <a:rPr lang="nl-BE" sz="3000" dirty="0"/>
              <a:t>Prijsreducties</a:t>
            </a:r>
          </a:p>
          <a:p>
            <a:pPr lvl="1">
              <a:buFontTx/>
              <a:buChar char="-"/>
            </a:pPr>
            <a:r>
              <a:rPr lang="nl-BE" sz="3000" dirty="0"/>
              <a:t>Tankkaart</a:t>
            </a:r>
          </a:p>
          <a:p>
            <a:pPr marL="85725" indent="0">
              <a:buNone/>
            </a:pPr>
            <a:endParaRPr lang="nl-BE" sz="2500" dirty="0"/>
          </a:p>
          <a:p>
            <a:pPr>
              <a:buFont typeface="Wingdings" panose="05000000000000000000" pitchFamily="2" charset="2"/>
              <a:buChar char="Ø"/>
            </a:pPr>
            <a:r>
              <a:rPr lang="nl-BE" sz="3000" dirty="0"/>
              <a:t>Medische voordelen</a:t>
            </a:r>
          </a:p>
          <a:p>
            <a:pPr lvl="1">
              <a:buFontTx/>
              <a:buChar char="-"/>
            </a:pPr>
            <a:r>
              <a:rPr lang="nl-BE" sz="3000" dirty="0"/>
              <a:t>Hospitalisatieverzekering</a:t>
            </a:r>
          </a:p>
          <a:p>
            <a:pPr lvl="1">
              <a:buFontTx/>
              <a:buChar char="-"/>
            </a:pPr>
            <a:r>
              <a:rPr lang="nl-BE" sz="3000" dirty="0"/>
              <a:t>Fitness</a:t>
            </a:r>
          </a:p>
          <a:p>
            <a:pPr marL="719138" lvl="1" indent="0">
              <a:buNone/>
            </a:pPr>
            <a:endParaRPr lang="nl-BE" sz="3000" dirty="0"/>
          </a:p>
          <a:p>
            <a:pPr>
              <a:buFont typeface="Wingdings" panose="05000000000000000000" pitchFamily="2" charset="2"/>
              <a:buChar char="Ø"/>
            </a:pPr>
            <a:r>
              <a:rPr lang="nl-BE" sz="3000" dirty="0"/>
              <a:t>Pensioenplan</a:t>
            </a:r>
          </a:p>
          <a:p>
            <a:pPr marL="85725" indent="0">
              <a:buNone/>
            </a:pPr>
            <a:endParaRPr lang="nl-BE" sz="3000" dirty="0"/>
          </a:p>
          <a:p>
            <a:pPr>
              <a:buFont typeface="Wingdings" panose="05000000000000000000" pitchFamily="2" charset="2"/>
              <a:buChar char="Ø"/>
            </a:pPr>
            <a:r>
              <a:rPr lang="nl-BE" sz="3000" dirty="0"/>
              <a:t>Balans werk-privé</a:t>
            </a:r>
          </a:p>
          <a:p>
            <a:pPr lvl="1">
              <a:buFontTx/>
              <a:buChar char="-"/>
            </a:pPr>
            <a:r>
              <a:rPr lang="nl-BE" sz="3000" dirty="0"/>
              <a:t>Kinderopvang</a:t>
            </a:r>
          </a:p>
          <a:p>
            <a:pPr lvl="1">
              <a:buFontTx/>
              <a:buChar char="-"/>
            </a:pPr>
            <a:r>
              <a:rPr lang="nl-BE" sz="3000" dirty="0"/>
              <a:t>Was- en strijkdienst</a:t>
            </a:r>
          </a:p>
          <a:p>
            <a:pPr lvl="1">
              <a:buFontTx/>
              <a:buChar char="-"/>
            </a:pPr>
            <a:r>
              <a:rPr lang="nl-BE" sz="3000" dirty="0"/>
              <a:t>Boodschappendienst</a:t>
            </a:r>
          </a:p>
          <a:p>
            <a:pPr marL="85725" indent="0">
              <a:buNone/>
            </a:pPr>
            <a:endParaRPr lang="nl-BE" sz="30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12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3089524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1: Types verloning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725" indent="0">
              <a:buNone/>
            </a:pPr>
            <a:r>
              <a:rPr lang="nl-BE" sz="3500" dirty="0"/>
              <a:t>Overzicht van beloningssystemen: Voordelen</a:t>
            </a:r>
          </a:p>
          <a:p>
            <a:pPr marL="85725" indent="0">
              <a:buNone/>
            </a:pPr>
            <a:r>
              <a:rPr lang="nl-BE" sz="2500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BE" sz="3000" b="1" dirty="0" err="1"/>
              <a:t>Perks</a:t>
            </a:r>
            <a:r>
              <a:rPr lang="nl-BE" sz="3000" b="1" dirty="0"/>
              <a:t>:</a:t>
            </a:r>
            <a:r>
              <a:rPr lang="nl-BE" sz="3000" dirty="0"/>
              <a:t> “a special advantage or benefit, in </a:t>
            </a:r>
            <a:r>
              <a:rPr lang="nl-BE" sz="3000" dirty="0" err="1"/>
              <a:t>addition</a:t>
            </a:r>
            <a:r>
              <a:rPr lang="nl-BE" sz="3000" dirty="0"/>
              <a:t> </a:t>
            </a:r>
            <a:r>
              <a:rPr lang="nl-BE" sz="3000" dirty="0" err="1"/>
              <a:t>to</a:t>
            </a:r>
            <a:r>
              <a:rPr lang="nl-BE" sz="3000" dirty="0"/>
              <a:t> </a:t>
            </a:r>
            <a:r>
              <a:rPr lang="nl-BE" sz="3000" dirty="0" err="1"/>
              <a:t>the</a:t>
            </a:r>
            <a:r>
              <a:rPr lang="nl-BE" sz="3000" dirty="0"/>
              <a:t> money </a:t>
            </a:r>
            <a:r>
              <a:rPr lang="nl-BE" sz="3000" dirty="0" err="1"/>
              <a:t>you</a:t>
            </a:r>
            <a:r>
              <a:rPr lang="nl-BE" sz="3000" dirty="0"/>
              <a:t> are </a:t>
            </a:r>
            <a:r>
              <a:rPr lang="nl-BE" sz="3000" dirty="0" err="1"/>
              <a:t>paid</a:t>
            </a:r>
            <a:r>
              <a:rPr lang="nl-BE" sz="3000" dirty="0"/>
              <a:t>, </a:t>
            </a:r>
            <a:r>
              <a:rPr lang="nl-BE" sz="3000" dirty="0" err="1"/>
              <a:t>that</a:t>
            </a:r>
            <a:r>
              <a:rPr lang="nl-BE" sz="3000" dirty="0"/>
              <a:t> </a:t>
            </a:r>
            <a:r>
              <a:rPr lang="nl-BE" sz="3000" dirty="0" err="1"/>
              <a:t>you</a:t>
            </a:r>
            <a:r>
              <a:rPr lang="nl-BE" sz="3000" dirty="0"/>
              <a:t> are </a:t>
            </a:r>
            <a:r>
              <a:rPr lang="nl-BE" sz="3000" dirty="0" err="1"/>
              <a:t>given</a:t>
            </a:r>
            <a:r>
              <a:rPr lang="nl-BE" sz="3000" dirty="0"/>
              <a:t> </a:t>
            </a:r>
            <a:r>
              <a:rPr lang="nl-BE" sz="3000" dirty="0" err="1"/>
              <a:t>because</a:t>
            </a:r>
            <a:r>
              <a:rPr lang="nl-BE" sz="3000" dirty="0"/>
              <a:t> of </a:t>
            </a:r>
            <a:r>
              <a:rPr lang="nl-BE" sz="3000" dirty="0" err="1"/>
              <a:t>your</a:t>
            </a:r>
            <a:r>
              <a:rPr lang="nl-BE" sz="3000" dirty="0"/>
              <a:t> job”</a:t>
            </a:r>
          </a:p>
          <a:p>
            <a:pPr marL="85725" indent="0">
              <a:buNone/>
            </a:pPr>
            <a:endParaRPr lang="nl-BE" sz="2500" dirty="0"/>
          </a:p>
          <a:p>
            <a:pPr>
              <a:buFont typeface="Wingdings" panose="05000000000000000000" pitchFamily="2" charset="2"/>
              <a:buChar char="Ø"/>
            </a:pPr>
            <a:r>
              <a:rPr lang="nl-BE" sz="3000" b="1" dirty="0"/>
              <a:t>I-deals:</a:t>
            </a:r>
            <a:r>
              <a:rPr lang="nl-BE" sz="3000" dirty="0"/>
              <a:t> ‘</a:t>
            </a:r>
            <a:r>
              <a:rPr lang="nl-BE" sz="3000" dirty="0" err="1"/>
              <a:t>specific</a:t>
            </a:r>
            <a:r>
              <a:rPr lang="nl-BE" sz="3000" dirty="0"/>
              <a:t> </a:t>
            </a:r>
            <a:r>
              <a:rPr lang="nl-BE" sz="3000" dirty="0" err="1"/>
              <a:t>employment</a:t>
            </a:r>
            <a:r>
              <a:rPr lang="nl-BE" sz="3000" dirty="0"/>
              <a:t> </a:t>
            </a:r>
            <a:r>
              <a:rPr lang="nl-BE" sz="3000" dirty="0" err="1"/>
              <a:t>terms</a:t>
            </a:r>
            <a:r>
              <a:rPr lang="nl-BE" sz="3000" dirty="0"/>
              <a:t> </a:t>
            </a:r>
            <a:r>
              <a:rPr lang="nl-BE" sz="3000" dirty="0" err="1"/>
              <a:t>negotiated</a:t>
            </a:r>
            <a:r>
              <a:rPr lang="nl-BE" sz="3000" dirty="0"/>
              <a:t> </a:t>
            </a:r>
            <a:r>
              <a:rPr lang="nl-BE" sz="3000" dirty="0" err="1"/>
              <a:t>by</a:t>
            </a:r>
            <a:r>
              <a:rPr lang="nl-BE" sz="3000" dirty="0"/>
              <a:t> </a:t>
            </a:r>
            <a:r>
              <a:rPr lang="nl-BE" sz="3000" dirty="0" err="1"/>
              <a:t>an</a:t>
            </a:r>
            <a:r>
              <a:rPr lang="nl-BE" sz="3000" dirty="0"/>
              <a:t> employee </a:t>
            </a:r>
            <a:r>
              <a:rPr lang="nl-BE" sz="3000" dirty="0" err="1"/>
              <a:t>and</a:t>
            </a:r>
            <a:r>
              <a:rPr lang="nl-BE" sz="3000" dirty="0"/>
              <a:t> </a:t>
            </a:r>
            <a:r>
              <a:rPr lang="nl-BE" sz="3000" dirty="0" err="1"/>
              <a:t>granted</a:t>
            </a:r>
            <a:r>
              <a:rPr lang="nl-BE" sz="3000" dirty="0"/>
              <a:t> </a:t>
            </a:r>
            <a:r>
              <a:rPr lang="nl-BE" sz="3000" dirty="0" err="1"/>
              <a:t>by</a:t>
            </a:r>
            <a:r>
              <a:rPr lang="nl-BE" sz="3000" dirty="0"/>
              <a:t> </a:t>
            </a:r>
            <a:r>
              <a:rPr lang="nl-BE" sz="3000" dirty="0" err="1"/>
              <a:t>the</a:t>
            </a:r>
            <a:r>
              <a:rPr lang="nl-BE" sz="3000" dirty="0"/>
              <a:t> </a:t>
            </a:r>
            <a:r>
              <a:rPr lang="nl-BE" sz="3000" dirty="0" err="1"/>
              <a:t>employer</a:t>
            </a:r>
            <a:r>
              <a:rPr lang="nl-BE" sz="3000" dirty="0"/>
              <a:t>’ (Denise Rousseau)</a:t>
            </a:r>
          </a:p>
          <a:p>
            <a:pPr marL="85725" indent="0">
              <a:buNone/>
            </a:pPr>
            <a:endParaRPr lang="nl-BE" sz="30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13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9041C4-983C-4A0F-AC40-35BBE7C59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5160" y="4542364"/>
            <a:ext cx="2805796" cy="422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872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2: interne afstemming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725" indent="0">
              <a:buNone/>
            </a:pP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14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B10480-BB83-4159-93CF-3DA7C36FBD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6397" y="1455519"/>
            <a:ext cx="9771923" cy="617368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38048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2: interne afstemming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725" indent="0">
              <a:buNone/>
            </a:pPr>
            <a:r>
              <a:rPr lang="nl-BE" sz="3500" b="1" dirty="0" err="1"/>
              <a:t>Functiegebaseerde</a:t>
            </a:r>
            <a:r>
              <a:rPr lang="nl-BE" sz="3500" b="1" dirty="0"/>
              <a:t> methodes</a:t>
            </a:r>
          </a:p>
          <a:p>
            <a:pPr marL="85725" indent="0">
              <a:buNone/>
            </a:pPr>
            <a:r>
              <a:rPr lang="nl-BE" sz="2500" dirty="0"/>
              <a:t> </a:t>
            </a:r>
          </a:p>
          <a:p>
            <a:pPr marL="85725" indent="0">
              <a:buNone/>
            </a:pPr>
            <a:r>
              <a:rPr lang="nl-BE" sz="3000" dirty="0"/>
              <a:t>Vb. 1: Rangschikkingsmethode</a:t>
            </a:r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15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B568896-BFC8-4E7F-9D0B-E6A0E1C49B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087689"/>
              </p:ext>
            </p:extLst>
          </p:nvPr>
        </p:nvGraphicFramePr>
        <p:xfrm>
          <a:off x="298979" y="2950464"/>
          <a:ext cx="16678381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1301">
                  <a:extLst>
                    <a:ext uri="{9D8B030D-6E8A-4147-A177-3AD203B41FA5}">
                      <a16:colId xmlns:a16="http://schemas.microsoft.com/office/drawing/2014/main" val="4095333941"/>
                    </a:ext>
                  </a:extLst>
                </a:gridCol>
                <a:gridCol w="1473708">
                  <a:extLst>
                    <a:ext uri="{9D8B030D-6E8A-4147-A177-3AD203B41FA5}">
                      <a16:colId xmlns:a16="http://schemas.microsoft.com/office/drawing/2014/main" val="457965500"/>
                    </a:ext>
                  </a:extLst>
                </a:gridCol>
                <a:gridCol w="1473708">
                  <a:extLst>
                    <a:ext uri="{9D8B030D-6E8A-4147-A177-3AD203B41FA5}">
                      <a16:colId xmlns:a16="http://schemas.microsoft.com/office/drawing/2014/main" val="2737744018"/>
                    </a:ext>
                  </a:extLst>
                </a:gridCol>
                <a:gridCol w="1473708">
                  <a:extLst>
                    <a:ext uri="{9D8B030D-6E8A-4147-A177-3AD203B41FA5}">
                      <a16:colId xmlns:a16="http://schemas.microsoft.com/office/drawing/2014/main" val="3697489584"/>
                    </a:ext>
                  </a:extLst>
                </a:gridCol>
                <a:gridCol w="1473708">
                  <a:extLst>
                    <a:ext uri="{9D8B030D-6E8A-4147-A177-3AD203B41FA5}">
                      <a16:colId xmlns:a16="http://schemas.microsoft.com/office/drawing/2014/main" val="1640897752"/>
                    </a:ext>
                  </a:extLst>
                </a:gridCol>
                <a:gridCol w="1473708">
                  <a:extLst>
                    <a:ext uri="{9D8B030D-6E8A-4147-A177-3AD203B41FA5}">
                      <a16:colId xmlns:a16="http://schemas.microsoft.com/office/drawing/2014/main" val="583544021"/>
                    </a:ext>
                  </a:extLst>
                </a:gridCol>
                <a:gridCol w="1473708">
                  <a:extLst>
                    <a:ext uri="{9D8B030D-6E8A-4147-A177-3AD203B41FA5}">
                      <a16:colId xmlns:a16="http://schemas.microsoft.com/office/drawing/2014/main" val="761504468"/>
                    </a:ext>
                  </a:extLst>
                </a:gridCol>
                <a:gridCol w="1473708">
                  <a:extLst>
                    <a:ext uri="{9D8B030D-6E8A-4147-A177-3AD203B41FA5}">
                      <a16:colId xmlns:a16="http://schemas.microsoft.com/office/drawing/2014/main" val="2429123071"/>
                    </a:ext>
                  </a:extLst>
                </a:gridCol>
                <a:gridCol w="1473708">
                  <a:extLst>
                    <a:ext uri="{9D8B030D-6E8A-4147-A177-3AD203B41FA5}">
                      <a16:colId xmlns:a16="http://schemas.microsoft.com/office/drawing/2014/main" val="2122394583"/>
                    </a:ext>
                  </a:extLst>
                </a:gridCol>
                <a:gridCol w="1473708">
                  <a:extLst>
                    <a:ext uri="{9D8B030D-6E8A-4147-A177-3AD203B41FA5}">
                      <a16:colId xmlns:a16="http://schemas.microsoft.com/office/drawing/2014/main" val="1401356700"/>
                    </a:ext>
                  </a:extLst>
                </a:gridCol>
                <a:gridCol w="1473708">
                  <a:extLst>
                    <a:ext uri="{9D8B030D-6E8A-4147-A177-3AD203B41FA5}">
                      <a16:colId xmlns:a16="http://schemas.microsoft.com/office/drawing/2014/main" val="2284968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BE" sz="1900" b="1" dirty="0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nl-BE" sz="1900" b="1" dirty="0" err="1"/>
                        <a:t>SME’s</a:t>
                      </a:r>
                      <a:endParaRPr lang="nl-BE" sz="19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279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900" b="1" dirty="0"/>
                        <a:t>Rangschikking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9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9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900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900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900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900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900" b="1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900" b="1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900" b="1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900" b="1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8420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/>
                        <a:t>Functie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416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/>
                        <a:t>Functie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5820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/>
                        <a:t>Functie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303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/>
                        <a:t>Functie 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215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/>
                        <a:t>Functie 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591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/>
                        <a:t>Functie 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5060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/>
                        <a:t>Functie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179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/>
                        <a:t>Functie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4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/>
                        <a:t>Functie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9497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/>
                        <a:t>Functie 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130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/>
                        <a:t>Functie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35525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0189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2: interne afstemming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725" indent="0">
              <a:buNone/>
            </a:pPr>
            <a:r>
              <a:rPr lang="nl-BE" sz="3500" b="1" dirty="0" err="1"/>
              <a:t>Functiegebaseerde</a:t>
            </a:r>
            <a:r>
              <a:rPr lang="nl-BE" sz="3500" b="1" dirty="0"/>
              <a:t> methodes</a:t>
            </a:r>
          </a:p>
          <a:p>
            <a:pPr marL="85725" indent="0">
              <a:buNone/>
            </a:pPr>
            <a:r>
              <a:rPr lang="nl-BE" sz="2500" dirty="0"/>
              <a:t> </a:t>
            </a:r>
          </a:p>
          <a:p>
            <a:pPr marL="85725" indent="0">
              <a:buNone/>
            </a:pPr>
            <a:r>
              <a:rPr lang="nl-BE" sz="3000" dirty="0"/>
              <a:t>Vb. 2: Classificatiemethode</a:t>
            </a:r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16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BCD8728-819F-4218-83F4-21258C58F8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270854"/>
              </p:ext>
            </p:extLst>
          </p:nvPr>
        </p:nvGraphicFramePr>
        <p:xfrm>
          <a:off x="357870" y="2971234"/>
          <a:ext cx="1614498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1650">
                  <a:extLst>
                    <a:ext uri="{9D8B030D-6E8A-4147-A177-3AD203B41FA5}">
                      <a16:colId xmlns:a16="http://schemas.microsoft.com/office/drawing/2014/main" val="4058197446"/>
                    </a:ext>
                  </a:extLst>
                </a:gridCol>
                <a:gridCol w="7341670">
                  <a:extLst>
                    <a:ext uri="{9D8B030D-6E8A-4147-A177-3AD203B41FA5}">
                      <a16:colId xmlns:a16="http://schemas.microsoft.com/office/drawing/2014/main" val="733197638"/>
                    </a:ext>
                  </a:extLst>
                </a:gridCol>
                <a:gridCol w="5381660">
                  <a:extLst>
                    <a:ext uri="{9D8B030D-6E8A-4147-A177-3AD203B41FA5}">
                      <a16:colId xmlns:a16="http://schemas.microsoft.com/office/drawing/2014/main" val="38595636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BE" sz="2000" dirty="0"/>
                        <a:t>KLASSEN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000" dirty="0"/>
                        <a:t>OMSCHRIJVING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000" dirty="0"/>
                        <a:t>VOORBEELDFUNCTIES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3753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/>
                        <a:t>Ongeschoolden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Geen ervaring nodig, meestal relatief grote portie fysieke arbeid.</a:t>
                      </a:r>
                      <a:endParaRPr lang="nl-B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sjouwer</a:t>
                      </a:r>
                      <a:endParaRPr lang="en-GB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nl-BE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nl-B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375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/>
                        <a:t>Geoefenden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Door ervaring en routine kunnen zij snel de taken uitvoeren; die taken stellen geen zware intellectuele eisen.</a:t>
                      </a:r>
                      <a:endParaRPr lang="nl-B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transformatormonteerder</a:t>
                      </a:r>
                      <a:endParaRPr lang="nl-BE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assembleerder</a:t>
                      </a:r>
                      <a:endParaRPr lang="nl-BE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nl-BE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nl-B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5488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 err="1"/>
                        <a:t>Gespecialiseerden</a:t>
                      </a:r>
                      <a:endParaRPr lang="nl-B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Moeten ervaring in de sector hebben en begrip van de functies van het materiaal waarmee ze werken.</a:t>
                      </a:r>
                      <a:endParaRPr lang="nl-B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productieboorder</a:t>
                      </a:r>
                      <a:endParaRPr lang="nl-BE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productiedraaier</a:t>
                      </a:r>
                      <a:endParaRPr lang="nl-BE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nl-BE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nl-B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978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/>
                        <a:t>Geschoolden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Moeten volledig inzicht in gereedschap en machines hebben en zelf hun machines kunnen stellen.</a:t>
                      </a:r>
                      <a:endParaRPr lang="nl-B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onderhoudsdraaier</a:t>
                      </a:r>
                      <a:endParaRPr lang="nl-BE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nl-BE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nl-B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338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/>
                        <a:t>Vakspecialisten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Moeten volledige theoretische kennis, inzicht en ervaring hebben op een algemeen en gespecialiseerd vakgebied; moeten zelfstandig problemen kunnen oplossen.</a:t>
                      </a:r>
                      <a:endParaRPr lang="nl-B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onderhoudselektronicus</a:t>
                      </a:r>
                      <a:endParaRPr lang="nl-BE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meettafelinspecteur</a:t>
                      </a:r>
                      <a:endParaRPr lang="nl-BE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werkvoorbereider</a:t>
                      </a:r>
                      <a:endParaRPr lang="nl-BE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nl-BE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nl-B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401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9819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2: interne afstemming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725" indent="0">
              <a:buNone/>
            </a:pPr>
            <a:r>
              <a:rPr lang="nl-BE" sz="3500" b="1" dirty="0" err="1"/>
              <a:t>Functiegebaseerde</a:t>
            </a:r>
            <a:r>
              <a:rPr lang="nl-BE" sz="3500" b="1" dirty="0"/>
              <a:t> methodes</a:t>
            </a:r>
          </a:p>
          <a:p>
            <a:pPr marL="85725" indent="0">
              <a:buNone/>
            </a:pPr>
            <a:r>
              <a:rPr lang="nl-BE" sz="2500" dirty="0"/>
              <a:t> </a:t>
            </a:r>
          </a:p>
          <a:p>
            <a:pPr marL="85725" indent="0">
              <a:buNone/>
            </a:pPr>
            <a:r>
              <a:rPr lang="nl-BE" sz="3000" dirty="0"/>
              <a:t>Vb. 3: Puntenmethode</a:t>
            </a:r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17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FE3FA9-38AF-4408-A881-09E52146BE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3762" y="1993879"/>
            <a:ext cx="7598398" cy="68058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80707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2: interne afstemming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725" indent="0">
              <a:buNone/>
            </a:pPr>
            <a:r>
              <a:rPr lang="nl-BE" sz="3500" b="1" dirty="0" err="1"/>
              <a:t>Persoonsgebaseerde</a:t>
            </a:r>
            <a:r>
              <a:rPr lang="nl-BE" sz="3500" b="1" dirty="0"/>
              <a:t> methodes</a:t>
            </a:r>
          </a:p>
          <a:p>
            <a:pPr marL="85725" indent="0">
              <a:buNone/>
            </a:pPr>
            <a:r>
              <a:rPr lang="nl-BE" sz="2500" dirty="0"/>
              <a:t> </a:t>
            </a:r>
          </a:p>
          <a:p>
            <a:pPr marL="85725" indent="0">
              <a:buNone/>
            </a:pPr>
            <a:r>
              <a:rPr lang="nl-BE" sz="3000" dirty="0"/>
              <a:t>Vb.: </a:t>
            </a:r>
            <a:r>
              <a:rPr lang="nl-BE" sz="3000" i="1" dirty="0" err="1"/>
              <a:t>skill-based</a:t>
            </a:r>
            <a:r>
              <a:rPr lang="nl-BE" sz="3000" i="1" dirty="0"/>
              <a:t> plan								/	</a:t>
            </a:r>
            <a:r>
              <a:rPr lang="nl-BE" sz="3000" i="1" dirty="0" err="1"/>
              <a:t>competency-based</a:t>
            </a:r>
            <a:r>
              <a:rPr lang="nl-BE" sz="3000" i="1" dirty="0"/>
              <a:t> plan</a:t>
            </a:r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18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FA1261-136D-4D16-94E0-607DFE9891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9549" y="3189568"/>
            <a:ext cx="4842456" cy="536966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934064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3: externe afstemming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19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 dirty="0"/>
              <a:t>HRM - Hoofdstuk 7: Beloning - AJ 2020 2021 - Prof. dr. Bart Wille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6B114E-B3D2-49D8-BD99-C8D876F09944}"/>
              </a:ext>
            </a:extLst>
          </p:cNvPr>
          <p:cNvSpPr txBox="1"/>
          <p:nvPr/>
        </p:nvSpPr>
        <p:spPr>
          <a:xfrm>
            <a:off x="1828800" y="1743353"/>
            <a:ext cx="13139431" cy="5116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nl-BE" sz="2500" dirty="0"/>
              <a:t>Stel je bent bedrijfsleider van een groeiend bedrijf. Wat zou uw </a:t>
            </a:r>
            <a:r>
              <a:rPr lang="nl-BE" sz="2500" b="1" dirty="0"/>
              <a:t>strategie</a:t>
            </a:r>
            <a:r>
              <a:rPr lang="nl-BE" sz="2500" dirty="0"/>
              <a:t> qua verloning zijn?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D6224A-7D2C-4B9B-A036-97DC0A6A1695}"/>
              </a:ext>
            </a:extLst>
          </p:cNvPr>
          <p:cNvSpPr txBox="1"/>
          <p:nvPr/>
        </p:nvSpPr>
        <p:spPr>
          <a:xfrm>
            <a:off x="960121" y="4676391"/>
            <a:ext cx="4267199" cy="18966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nl-BE" sz="2500" dirty="0"/>
              <a:t>De </a:t>
            </a:r>
            <a:r>
              <a:rPr lang="nl-BE" sz="2500" b="1" dirty="0"/>
              <a:t>hoogte</a:t>
            </a:r>
            <a:r>
              <a:rPr lang="nl-BE" sz="2500" dirty="0"/>
              <a:t> van de beloning: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nl-BE" sz="2500" dirty="0"/>
              <a:t>Follow / Match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nl-BE" sz="2500" dirty="0"/>
              <a:t>Lead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nl-BE" sz="2500" dirty="0"/>
              <a:t>Lag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2E0464B-E159-4CE8-BA0D-36B98548E2D1}"/>
              </a:ext>
            </a:extLst>
          </p:cNvPr>
          <p:cNvCxnSpPr/>
          <p:nvPr/>
        </p:nvCxnSpPr>
        <p:spPr>
          <a:xfrm flipH="1">
            <a:off x="4250685" y="2475079"/>
            <a:ext cx="976635" cy="1981200"/>
          </a:xfrm>
          <a:prstGeom prst="straightConnector1">
            <a:avLst/>
          </a:prstGeom>
          <a:ln w="317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C9E72E4-3153-46EB-9728-B609B531795C}"/>
              </a:ext>
            </a:extLst>
          </p:cNvPr>
          <p:cNvCxnSpPr>
            <a:cxnSpLocks/>
          </p:cNvCxnSpPr>
          <p:nvPr/>
        </p:nvCxnSpPr>
        <p:spPr>
          <a:xfrm>
            <a:off x="10012681" y="2475079"/>
            <a:ext cx="1142999" cy="1981200"/>
          </a:xfrm>
          <a:prstGeom prst="straightConnector1">
            <a:avLst/>
          </a:prstGeom>
          <a:ln w="317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0918716-CE55-4770-A13B-27839FE17B8E}"/>
              </a:ext>
            </a:extLst>
          </p:cNvPr>
          <p:cNvSpPr txBox="1"/>
          <p:nvPr/>
        </p:nvSpPr>
        <p:spPr>
          <a:xfrm>
            <a:off x="8853418" y="4676391"/>
            <a:ext cx="4267199" cy="9732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nl-BE" sz="2500" dirty="0"/>
              <a:t>De </a:t>
            </a:r>
            <a:r>
              <a:rPr lang="nl-BE" sz="2500" b="1" dirty="0"/>
              <a:t>samenstelling</a:t>
            </a:r>
            <a:r>
              <a:rPr lang="nl-BE" sz="2500" dirty="0"/>
              <a:t> van het verloningspakket</a:t>
            </a:r>
          </a:p>
        </p:txBody>
      </p:sp>
    </p:spTree>
    <p:extLst>
      <p:ext uri="{BB962C8B-B14F-4D97-AF65-F5344CB8AC3E}">
        <p14:creationId xmlns:p14="http://schemas.microsoft.com/office/powerpoint/2010/main" val="161304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2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4E6012-FFB3-47E3-AD2E-BC65E7FEB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0282" y="1580292"/>
            <a:ext cx="8087932" cy="4974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8184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3: externe afstemming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20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 dirty="0"/>
              <a:t>HRM - Hoofdstuk 7: Beloning - AJ 2020 2021 - Prof. dr. Bart Wille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6B9F55-7B96-40DE-9070-622F92EEAA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3850" y="1626788"/>
            <a:ext cx="6225509" cy="660683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069694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Deel 3: externe afstemming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725" indent="0">
              <a:buNone/>
            </a:pP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21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8CC665E-5EF0-48BC-8E0A-4BA1A628D2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740201"/>
              </p:ext>
            </p:extLst>
          </p:nvPr>
        </p:nvGraphicFramePr>
        <p:xfrm>
          <a:off x="803274" y="2593481"/>
          <a:ext cx="14010006" cy="2798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5001">
                  <a:extLst>
                    <a:ext uri="{9D8B030D-6E8A-4147-A177-3AD203B41FA5}">
                      <a16:colId xmlns:a16="http://schemas.microsoft.com/office/drawing/2014/main" val="1179315004"/>
                    </a:ext>
                  </a:extLst>
                </a:gridCol>
                <a:gridCol w="2335001">
                  <a:extLst>
                    <a:ext uri="{9D8B030D-6E8A-4147-A177-3AD203B41FA5}">
                      <a16:colId xmlns:a16="http://schemas.microsoft.com/office/drawing/2014/main" val="907059909"/>
                    </a:ext>
                  </a:extLst>
                </a:gridCol>
                <a:gridCol w="2335001">
                  <a:extLst>
                    <a:ext uri="{9D8B030D-6E8A-4147-A177-3AD203B41FA5}">
                      <a16:colId xmlns:a16="http://schemas.microsoft.com/office/drawing/2014/main" val="2808504318"/>
                    </a:ext>
                  </a:extLst>
                </a:gridCol>
                <a:gridCol w="2335001">
                  <a:extLst>
                    <a:ext uri="{9D8B030D-6E8A-4147-A177-3AD203B41FA5}">
                      <a16:colId xmlns:a16="http://schemas.microsoft.com/office/drawing/2014/main" val="9777108"/>
                    </a:ext>
                  </a:extLst>
                </a:gridCol>
                <a:gridCol w="2335001">
                  <a:extLst>
                    <a:ext uri="{9D8B030D-6E8A-4147-A177-3AD203B41FA5}">
                      <a16:colId xmlns:a16="http://schemas.microsoft.com/office/drawing/2014/main" val="759974940"/>
                    </a:ext>
                  </a:extLst>
                </a:gridCol>
                <a:gridCol w="2335001">
                  <a:extLst>
                    <a:ext uri="{9D8B030D-6E8A-4147-A177-3AD203B41FA5}">
                      <a16:colId xmlns:a16="http://schemas.microsoft.com/office/drawing/2014/main" val="5326907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B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nl-BE" b="1" dirty="0">
                          <a:solidFill>
                            <a:schemeClr val="tx1"/>
                          </a:solidFill>
                        </a:rPr>
                        <a:t>Doelstellingen van beloningssysteem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3572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b="1" dirty="0">
                          <a:solidFill>
                            <a:schemeClr val="tx1"/>
                          </a:solidFill>
                        </a:rPr>
                        <a:t>Loonbeleid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i="1" dirty="0">
                          <a:solidFill>
                            <a:schemeClr val="tx1"/>
                          </a:solidFill>
                        </a:rPr>
                        <a:t>Attractie van personeel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i="1" dirty="0">
                          <a:solidFill>
                            <a:schemeClr val="tx1"/>
                          </a:solidFill>
                        </a:rPr>
                        <a:t>Retentie van personeel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i="1" dirty="0">
                          <a:solidFill>
                            <a:schemeClr val="tx1"/>
                          </a:solidFill>
                        </a:rPr>
                        <a:t>Reductie van loonkost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i="1" dirty="0">
                          <a:solidFill>
                            <a:schemeClr val="tx1"/>
                          </a:solidFill>
                        </a:rPr>
                        <a:t>Tevredenheid over loon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i="1" dirty="0">
                          <a:solidFill>
                            <a:schemeClr val="tx1"/>
                          </a:solidFill>
                        </a:rPr>
                        <a:t>Verhoging van productiviteit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1791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b="0" i="1" dirty="0">
                          <a:solidFill>
                            <a:schemeClr val="tx1"/>
                          </a:solidFill>
                        </a:rPr>
                        <a:t>Lead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218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b="0" i="1" dirty="0">
                          <a:solidFill>
                            <a:schemeClr val="tx1"/>
                          </a:solidFill>
                        </a:rPr>
                        <a:t>Match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2311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b="0" i="1" dirty="0">
                          <a:solidFill>
                            <a:schemeClr val="tx1"/>
                          </a:solidFill>
                        </a:rPr>
                        <a:t>Lag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8765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11834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Deel 3: externe afstemming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725" indent="0">
              <a:buNone/>
            </a:pP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22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1117D6-2C28-4326-B530-D360B43E8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4620" y="1680356"/>
            <a:ext cx="7606340" cy="497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3751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Deel 3: externe afstemming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 </a:t>
            </a:r>
            <a:r>
              <a:rPr lang="nl-BE" sz="3500" dirty="0" err="1"/>
              <a:t>loonsurvey’s</a:t>
            </a:r>
            <a:r>
              <a:rPr lang="nl-BE" sz="3500" dirty="0"/>
              <a:t> en salaris </a:t>
            </a:r>
            <a:r>
              <a:rPr lang="nl-BE" sz="3500" dirty="0" err="1"/>
              <a:t>enquetes</a:t>
            </a: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23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916487-4323-4DE9-94F3-DF691AC87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9999" y="1194364"/>
            <a:ext cx="5505681" cy="7345753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E60732F-9EA0-4E5E-B35B-3B937ECC07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875413"/>
              </p:ext>
            </p:extLst>
          </p:nvPr>
        </p:nvGraphicFramePr>
        <p:xfrm>
          <a:off x="207539" y="2212481"/>
          <a:ext cx="8951700" cy="554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3900">
                  <a:extLst>
                    <a:ext uri="{9D8B030D-6E8A-4147-A177-3AD203B41FA5}">
                      <a16:colId xmlns:a16="http://schemas.microsoft.com/office/drawing/2014/main" val="3230462412"/>
                    </a:ext>
                  </a:extLst>
                </a:gridCol>
                <a:gridCol w="2983900">
                  <a:extLst>
                    <a:ext uri="{9D8B030D-6E8A-4147-A177-3AD203B41FA5}">
                      <a16:colId xmlns:a16="http://schemas.microsoft.com/office/drawing/2014/main" val="881396860"/>
                    </a:ext>
                  </a:extLst>
                </a:gridCol>
                <a:gridCol w="2983900">
                  <a:extLst>
                    <a:ext uri="{9D8B030D-6E8A-4147-A177-3AD203B41FA5}">
                      <a16:colId xmlns:a16="http://schemas.microsoft.com/office/drawing/2014/main" val="261971226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nl-BE" sz="2000" b="1" dirty="0">
                          <a:solidFill>
                            <a:schemeClr val="tx1"/>
                          </a:solidFill>
                        </a:rPr>
                        <a:t>Informatie over Ilse </a:t>
                      </a:r>
                      <a:r>
                        <a:rPr lang="nl-BE" sz="2000" b="1" dirty="0" err="1">
                          <a:solidFill>
                            <a:schemeClr val="tx1"/>
                          </a:solidFill>
                        </a:rPr>
                        <a:t>Verellen</a:t>
                      </a:r>
                      <a:endParaRPr lang="nl-BE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837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Functiedomein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Algemene diensten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6362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Functie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Secretaresse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704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Aantal werknemers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68609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Sector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Diensten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6082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Regio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Antwerpen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0287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Niveau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Niveau 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7208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Leeftijd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nl-BE" sz="2000" b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nl-BE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9274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Totaal jaarsalaris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€ 22,800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6323166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r>
                        <a:rPr lang="nl-BE" sz="2000" b="1" dirty="0">
                          <a:solidFill>
                            <a:schemeClr val="tx1"/>
                          </a:solidFill>
                        </a:rPr>
                        <a:t>Resultaten van survey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7546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Totale remuneratie (in €)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Maand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Jaar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0442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Referentiesalaris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€ 2214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€ 30,813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258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Percentiel 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€ 1904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€ 26,499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918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Percentiel 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€ 2590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BE" sz="2000" b="0" dirty="0">
                          <a:solidFill>
                            <a:schemeClr val="tx1"/>
                          </a:solidFill>
                        </a:rPr>
                        <a:t>€ 36,051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39136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7027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1: Types verloning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3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5DCBE52-4CC1-4CB4-80EF-93E2164697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5101888"/>
              </p:ext>
            </p:extLst>
          </p:nvPr>
        </p:nvGraphicFramePr>
        <p:xfrm>
          <a:off x="2889779" y="1023761"/>
          <a:ext cx="11559117" cy="7706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68123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1: Types verloning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4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5DCBE52-4CC1-4CB4-80EF-93E2164697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3208047"/>
              </p:ext>
            </p:extLst>
          </p:nvPr>
        </p:nvGraphicFramePr>
        <p:xfrm>
          <a:off x="2889779" y="1023761"/>
          <a:ext cx="11559117" cy="7706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95766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1: Types verloning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5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5DCBE52-4CC1-4CB4-80EF-93E2164697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60337544"/>
              </p:ext>
            </p:extLst>
          </p:nvPr>
        </p:nvGraphicFramePr>
        <p:xfrm>
          <a:off x="2889779" y="1023761"/>
          <a:ext cx="11559117" cy="7706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51332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1: Types verloning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6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5DCBE52-4CC1-4CB4-80EF-93E2164697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0030642"/>
              </p:ext>
            </p:extLst>
          </p:nvPr>
        </p:nvGraphicFramePr>
        <p:xfrm>
          <a:off x="2889779" y="1023761"/>
          <a:ext cx="11559117" cy="7706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44191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1: Types verloning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7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5DCBE52-4CC1-4CB4-80EF-93E2164697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4455775"/>
              </p:ext>
            </p:extLst>
          </p:nvPr>
        </p:nvGraphicFramePr>
        <p:xfrm>
          <a:off x="2889779" y="1023761"/>
          <a:ext cx="11559117" cy="7706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24576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1: Types verloning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8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5DCBE52-4CC1-4CB4-80EF-93E2164697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5039675"/>
              </p:ext>
            </p:extLst>
          </p:nvPr>
        </p:nvGraphicFramePr>
        <p:xfrm>
          <a:off x="2889779" y="1023761"/>
          <a:ext cx="11559117" cy="7706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50841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1: Types verloning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725" indent="0">
              <a:buNone/>
            </a:pPr>
            <a:r>
              <a:rPr lang="nl-BE" sz="3500" dirty="0"/>
              <a:t>Overzicht van beloningssystemen: Monetair</a:t>
            </a:r>
          </a:p>
          <a:p>
            <a:pPr marL="85725" indent="0">
              <a:buNone/>
            </a:pPr>
            <a:r>
              <a:rPr lang="nl-BE" sz="2500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BE" sz="3000" dirty="0"/>
              <a:t>Functieloon (vast)</a:t>
            </a:r>
          </a:p>
          <a:p>
            <a:pPr marL="85725" indent="0">
              <a:buNone/>
            </a:pPr>
            <a:endParaRPr lang="nl-BE" sz="2500" dirty="0"/>
          </a:p>
          <a:p>
            <a:pPr>
              <a:buFont typeface="Wingdings" panose="05000000000000000000" pitchFamily="2" charset="2"/>
              <a:buChar char="Ø"/>
            </a:pPr>
            <a:r>
              <a:rPr lang="nl-BE" sz="3000" dirty="0" err="1"/>
              <a:t>Merit</a:t>
            </a:r>
            <a:r>
              <a:rPr lang="nl-BE" sz="3000" dirty="0"/>
              <a:t> </a:t>
            </a:r>
            <a:r>
              <a:rPr lang="nl-BE" sz="3000" dirty="0" err="1"/>
              <a:t>pay</a:t>
            </a:r>
            <a:endParaRPr lang="nl-BE" sz="3000" dirty="0"/>
          </a:p>
          <a:p>
            <a:pPr>
              <a:buFont typeface="Wingdings" panose="05000000000000000000" pitchFamily="2" charset="2"/>
              <a:buChar char="Ø"/>
            </a:pPr>
            <a:endParaRPr lang="nl-BE" sz="3000" dirty="0"/>
          </a:p>
          <a:p>
            <a:pPr>
              <a:buFont typeface="Wingdings" panose="05000000000000000000" pitchFamily="2" charset="2"/>
              <a:buChar char="Ø"/>
            </a:pPr>
            <a:endParaRPr lang="nl-BE" sz="3000" dirty="0"/>
          </a:p>
          <a:p>
            <a:pPr>
              <a:buFont typeface="Wingdings" panose="05000000000000000000" pitchFamily="2" charset="2"/>
              <a:buChar char="Ø"/>
            </a:pPr>
            <a:endParaRPr lang="nl-BE" sz="3000" dirty="0"/>
          </a:p>
          <a:p>
            <a:pPr>
              <a:buFont typeface="Wingdings" panose="05000000000000000000" pitchFamily="2" charset="2"/>
              <a:buChar char="Ø"/>
            </a:pPr>
            <a:endParaRPr lang="nl-BE" sz="3000" dirty="0"/>
          </a:p>
          <a:p>
            <a:pPr>
              <a:buFont typeface="Wingdings" panose="05000000000000000000" pitchFamily="2" charset="2"/>
              <a:buChar char="Ø"/>
            </a:pPr>
            <a:endParaRPr lang="nl-BE" sz="3000" dirty="0"/>
          </a:p>
          <a:p>
            <a:pPr>
              <a:buFont typeface="Wingdings" panose="05000000000000000000" pitchFamily="2" charset="2"/>
              <a:buChar char="Ø"/>
            </a:pPr>
            <a:endParaRPr lang="nl-BE" sz="3000" dirty="0"/>
          </a:p>
          <a:p>
            <a:pPr>
              <a:buFont typeface="Wingdings" panose="05000000000000000000" pitchFamily="2" charset="2"/>
              <a:buChar char="Ø"/>
            </a:pPr>
            <a:r>
              <a:rPr lang="nl-BE" sz="3000" dirty="0"/>
              <a:t>Bonus</a:t>
            </a:r>
          </a:p>
          <a:p>
            <a:pPr>
              <a:buFont typeface="Wingdings" panose="05000000000000000000" pitchFamily="2" charset="2"/>
              <a:buChar char="Ø"/>
            </a:pPr>
            <a:endParaRPr lang="nl-BE" sz="3000" dirty="0"/>
          </a:p>
          <a:p>
            <a:pPr marL="85725" indent="0">
              <a:buNone/>
            </a:pPr>
            <a:endParaRPr lang="nl-BE" sz="3000" dirty="0"/>
          </a:p>
          <a:p>
            <a:pPr>
              <a:buFont typeface="Wingdings" panose="05000000000000000000" pitchFamily="2" charset="2"/>
              <a:buChar char="Ø"/>
            </a:pPr>
            <a:endParaRPr lang="nl-BE" sz="30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9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7: Beloning - AJ 2020 2021 - Prof. dr. Bart Wille</a:t>
            </a:r>
            <a:endParaRPr lang="nl-BE" noProof="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8C66474-9756-47C2-B328-44151C2695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964074"/>
              </p:ext>
            </p:extLst>
          </p:nvPr>
        </p:nvGraphicFramePr>
        <p:xfrm>
          <a:off x="411480" y="4161364"/>
          <a:ext cx="15819120" cy="2615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6520">
                  <a:extLst>
                    <a:ext uri="{9D8B030D-6E8A-4147-A177-3AD203B41FA5}">
                      <a16:colId xmlns:a16="http://schemas.microsoft.com/office/drawing/2014/main" val="827280450"/>
                    </a:ext>
                  </a:extLst>
                </a:gridCol>
                <a:gridCol w="2636520">
                  <a:extLst>
                    <a:ext uri="{9D8B030D-6E8A-4147-A177-3AD203B41FA5}">
                      <a16:colId xmlns:a16="http://schemas.microsoft.com/office/drawing/2014/main" val="674406168"/>
                    </a:ext>
                  </a:extLst>
                </a:gridCol>
                <a:gridCol w="2636520">
                  <a:extLst>
                    <a:ext uri="{9D8B030D-6E8A-4147-A177-3AD203B41FA5}">
                      <a16:colId xmlns:a16="http://schemas.microsoft.com/office/drawing/2014/main" val="742174556"/>
                    </a:ext>
                  </a:extLst>
                </a:gridCol>
                <a:gridCol w="2636520">
                  <a:extLst>
                    <a:ext uri="{9D8B030D-6E8A-4147-A177-3AD203B41FA5}">
                      <a16:colId xmlns:a16="http://schemas.microsoft.com/office/drawing/2014/main" val="3432769697"/>
                    </a:ext>
                  </a:extLst>
                </a:gridCol>
                <a:gridCol w="2636520">
                  <a:extLst>
                    <a:ext uri="{9D8B030D-6E8A-4147-A177-3AD203B41FA5}">
                      <a16:colId xmlns:a16="http://schemas.microsoft.com/office/drawing/2014/main" val="2024228368"/>
                    </a:ext>
                  </a:extLst>
                </a:gridCol>
                <a:gridCol w="2636520">
                  <a:extLst>
                    <a:ext uri="{9D8B030D-6E8A-4147-A177-3AD203B41FA5}">
                      <a16:colId xmlns:a16="http://schemas.microsoft.com/office/drawing/2014/main" val="2114561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Ver boven het gemiddelde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Boven het gemiddelde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Gemiddeld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Onder het gemiddelde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Ver onder het gemiddelde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31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BE" dirty="0"/>
                        <a:t>Prestatie-beoordeling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725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BE" dirty="0" err="1"/>
                        <a:t>Merit</a:t>
                      </a:r>
                      <a:r>
                        <a:rPr lang="nl-BE" dirty="0"/>
                        <a:t>-</a:t>
                      </a:r>
                      <a:r>
                        <a:rPr lang="nl-BE" dirty="0" err="1"/>
                        <a:t>pay</a:t>
                      </a:r>
                      <a:r>
                        <a:rPr lang="nl-BE" dirty="0"/>
                        <a:t>-verhoging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1898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423459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Universiteit Gent">
      <a:dk1>
        <a:sysClr val="windowText" lastClr="000000"/>
      </a:dk1>
      <a:lt1>
        <a:sysClr val="window" lastClr="FFFFFF"/>
      </a:lt1>
      <a:dk2>
        <a:srgbClr val="1E64C8"/>
      </a:dk2>
      <a:lt2>
        <a:srgbClr val="FFD200"/>
      </a:lt2>
      <a:accent1>
        <a:srgbClr val="1E64C8"/>
      </a:accent1>
      <a:accent2>
        <a:srgbClr val="FFD200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niversiteit Ge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1750">
          <a:solidFill>
            <a:srgbClr val="1E64C8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0">
          <a:headEnd type="triangle" w="lg" len="lg"/>
          <a:tailEnd type="triangle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20000"/>
          </a:lnSpc>
          <a:defRPr sz="25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-NL-Corporate_1_0_12.potx" id="{7B7AD283-F127-47E9-B631-C6240DD2F4D8}" vid="{D6A74DA3-514C-45CC-8A87-78B48D3D9F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84B323ABA3FA40887644802E7BFCBE" ma:contentTypeVersion="13" ma:contentTypeDescription="Een nieuw document maken." ma:contentTypeScope="" ma:versionID="719c6386300fa4747c2f6fc9177033c3">
  <xsd:schema xmlns:xsd="http://www.w3.org/2001/XMLSchema" xmlns:xs="http://www.w3.org/2001/XMLSchema" xmlns:p="http://schemas.microsoft.com/office/2006/metadata/properties" xmlns:ns3="ff6fe531-25f2-4832-8eb4-8bea652e53d5" xmlns:ns4="87ea19fe-92cf-40d4-b3a4-5fa5ccec7b72" targetNamespace="http://schemas.microsoft.com/office/2006/metadata/properties" ma:root="true" ma:fieldsID="2dbe32e3151fb480839ed4b2a5850ed8" ns3:_="" ns4:_="">
    <xsd:import namespace="ff6fe531-25f2-4832-8eb4-8bea652e53d5"/>
    <xsd:import namespace="87ea19fe-92cf-40d4-b3a4-5fa5ccec7b7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6fe531-25f2-4832-8eb4-8bea652e53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a19fe-92cf-40d4-b3a4-5fa5ccec7b72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4AF6CB7-2A18-4264-AB21-4901BBA09C44}">
  <ds:schemaRefs>
    <ds:schemaRef ds:uri="ff6fe531-25f2-4832-8eb4-8bea652e53d5"/>
    <ds:schemaRef ds:uri="http://purl.org/dc/elements/1.1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87ea19fe-92cf-40d4-b3a4-5fa5ccec7b72"/>
  </ds:schemaRefs>
</ds:datastoreItem>
</file>

<file path=customXml/itemProps2.xml><?xml version="1.0" encoding="utf-8"?>
<ds:datastoreItem xmlns:ds="http://schemas.openxmlformats.org/officeDocument/2006/customXml" ds:itemID="{71D78EDA-9406-49B8-AD09-1141E1AE700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5F2C8F-DF29-480A-AD3C-3D1139D1C9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f6fe531-25f2-4832-8eb4-8bea652e53d5"/>
    <ds:schemaRef ds:uri="87ea19fe-92cf-40d4-b3a4-5fa5ccec7b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7928</TotalTime>
  <Words>1294</Words>
  <Application>Microsoft Office PowerPoint</Application>
  <PresentationFormat>Aangepast</PresentationFormat>
  <Paragraphs>488</Paragraphs>
  <Slides>23</Slides>
  <Notes>22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8" baseType="lpstr">
      <vt:lpstr>Arial</vt:lpstr>
      <vt:lpstr>Calibri</vt:lpstr>
      <vt:lpstr>Courier New</vt:lpstr>
      <vt:lpstr>Wingdings</vt:lpstr>
      <vt:lpstr>Kantoorthema</vt:lpstr>
      <vt:lpstr>Hoofdstuk 7: beloning</vt:lpstr>
      <vt:lpstr>PowerPoint-presentatie</vt:lpstr>
      <vt:lpstr>Deel 1: Types verloning</vt:lpstr>
      <vt:lpstr>Deel 1: Types verloning</vt:lpstr>
      <vt:lpstr>Deel 1: Types verloning</vt:lpstr>
      <vt:lpstr>Deel 1: Types verloning</vt:lpstr>
      <vt:lpstr>Deel 1: Types verloning</vt:lpstr>
      <vt:lpstr>Deel 1: Types verloning</vt:lpstr>
      <vt:lpstr>Deel 1: Types verloning</vt:lpstr>
      <vt:lpstr>Deel 1: Types verloning</vt:lpstr>
      <vt:lpstr>Deel 1: Types verloning</vt:lpstr>
      <vt:lpstr>Deel 1: Types verloning</vt:lpstr>
      <vt:lpstr>Deel 1: Types verloning</vt:lpstr>
      <vt:lpstr>Deel 2: interne afstemming</vt:lpstr>
      <vt:lpstr>Deel 2: interne afstemming</vt:lpstr>
      <vt:lpstr>Deel 2: interne afstemming</vt:lpstr>
      <vt:lpstr>Deel 2: interne afstemming</vt:lpstr>
      <vt:lpstr>Deel 2: interne afstemming</vt:lpstr>
      <vt:lpstr>Deel 3: externe afstemming</vt:lpstr>
      <vt:lpstr>Deel 3: externe afstemming</vt:lpstr>
      <vt:lpstr>Deel 3: externe afstemming</vt:lpstr>
      <vt:lpstr>Deel 3: externe afstemming</vt:lpstr>
      <vt:lpstr>Deel 3: externe afstemming</vt:lpstr>
    </vt:vector>
  </TitlesOfParts>
  <Company>UGent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Universiteit Gent</dc:creator>
  <cp:lastModifiedBy>Sofie Dupré</cp:lastModifiedBy>
  <cp:revision>738</cp:revision>
  <dcterms:created xsi:type="dcterms:W3CDTF">2016-09-22T14:19:49Z</dcterms:created>
  <dcterms:modified xsi:type="dcterms:W3CDTF">2021-06-10T12:54:14Z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icensed to">
    <vt:lpwstr>Ghent University</vt:lpwstr>
  </property>
  <property fmtid="{D5CDD505-2E9C-101B-9397-08002B2CF9AE}" pid="3" name="Version">
    <vt:lpwstr>1.0</vt:lpwstr>
  </property>
  <property fmtid="{D5CDD505-2E9C-101B-9397-08002B2CF9AE}" pid="4" name="Date">
    <vt:filetime>2016-09-19T22:00:00Z</vt:filetime>
  </property>
  <property fmtid="{D5CDD505-2E9C-101B-9397-08002B2CF9AE}" pid="5" name="Build">
    <vt:lpwstr>12</vt:lpwstr>
  </property>
  <property fmtid="{D5CDD505-2E9C-101B-9397-08002B2CF9AE}" pid="6" name="Cmt 1">
    <vt:lpwstr>create</vt:lpwstr>
  </property>
  <property fmtid="{D5CDD505-2E9C-101B-9397-08002B2CF9AE}" pid="7" name="Cmt 2">
    <vt:lpwstr>1st draft</vt:lpwstr>
  </property>
  <property fmtid="{D5CDD505-2E9C-101B-9397-08002B2CF9AE}" pid="8" name="Cmt 3">
    <vt:lpwstr>Corporate splitt off</vt:lpwstr>
  </property>
  <property fmtid="{D5CDD505-2E9C-101B-9397-08002B2CF9AE}" pid="9" name="Cmt 4">
    <vt:lpwstr>2nd draft</vt:lpwstr>
  </property>
  <property fmtid="{D5CDD505-2E9C-101B-9397-08002B2CF9AE}" pid="10" name="Cmt 4A">
    <vt:lpwstr>copy of UK version translated to NL</vt:lpwstr>
  </property>
  <property fmtid="{D5CDD505-2E9C-101B-9397-08002B2CF9AE}" pid="11" name="Cmt 5">
    <vt:lpwstr>set text box and shape defaults</vt:lpwstr>
  </property>
  <property fmtid="{D5CDD505-2E9C-101B-9397-08002B2CF9AE}" pid="12" name="Cmt 6">
    <vt:lpwstr>closing slide acc. to letter</vt:lpwstr>
  </property>
  <property fmtid="{D5CDD505-2E9C-101B-9397-08002B2CF9AE}" pid="13" name="Cmt 7">
    <vt:lpwstr>logo opening slide sharpened</vt:lpwstr>
  </property>
  <property fmtid="{D5CDD505-2E9C-101B-9397-08002B2CF9AE}" pid="14" name="Cmt 8">
    <vt:lpwstr>split variable and fixed data in contact data; lang to NL-BE</vt:lpwstr>
  </property>
  <property fmtid="{D5CDD505-2E9C-101B-9397-08002B2CF9AE}" pid="15" name="Cmt 9">
    <vt:lpwstr>comments 19-9-2016</vt:lpwstr>
  </property>
  <property fmtid="{D5CDD505-2E9C-101B-9397-08002B2CF9AE}" pid="16" name="Cmt 10">
    <vt:lpwstr>social media redesigned</vt:lpwstr>
  </property>
  <property fmtid="{D5CDD505-2E9C-101B-9397-08002B2CF9AE}" pid="17" name="Cmt 11">
    <vt:lpwstr>Title Slide renamed to TitleSlide</vt:lpwstr>
  </property>
  <property fmtid="{D5CDD505-2E9C-101B-9397-08002B2CF9AE}" pid="18" name="Cmt 12">
    <vt:lpwstr>Title and text size</vt:lpwstr>
  </property>
  <property fmtid="{D5CDD505-2E9C-101B-9397-08002B2CF9AE}" pid="19" name="ContentTypeId">
    <vt:lpwstr>0x0101008784B323ABA3FA40887644802E7BFCBE</vt:lpwstr>
  </property>
</Properties>
</file>