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2"/>
  </p:notesMasterIdLst>
  <p:sldIdLst>
    <p:sldId id="341" r:id="rId5"/>
    <p:sldId id="355" r:id="rId6"/>
    <p:sldId id="392" r:id="rId7"/>
    <p:sldId id="393" r:id="rId8"/>
    <p:sldId id="394" r:id="rId9"/>
    <p:sldId id="395" r:id="rId10"/>
    <p:sldId id="396" r:id="rId11"/>
    <p:sldId id="399" r:id="rId12"/>
    <p:sldId id="400" r:id="rId13"/>
    <p:sldId id="401" r:id="rId14"/>
    <p:sldId id="402" r:id="rId15"/>
    <p:sldId id="404" r:id="rId16"/>
    <p:sldId id="407" r:id="rId17"/>
    <p:sldId id="408" r:id="rId18"/>
    <p:sldId id="409" r:id="rId19"/>
    <p:sldId id="410" r:id="rId20"/>
    <p:sldId id="411" r:id="rId21"/>
  </p:sldIdLst>
  <p:sldSz cx="17338675" cy="9753600"/>
  <p:notesSz cx="6858000" cy="9144000"/>
  <p:defaultTextStyle>
    <a:defPPr>
      <a:defRPr lang="en-US"/>
    </a:defPPr>
    <a:lvl1pPr marL="0" algn="l" defTabSz="1300368" rtl="0" eaLnBrk="1" latinLnBrk="0" hangingPunct="1">
      <a:defRPr sz="2560" kern="1200">
        <a:solidFill>
          <a:schemeClr val="tx1"/>
        </a:solidFill>
        <a:latin typeface="+mn-lt"/>
        <a:ea typeface="+mn-ea"/>
        <a:cs typeface="+mn-cs"/>
      </a:defRPr>
    </a:lvl1pPr>
    <a:lvl2pPr marL="650184" algn="l" defTabSz="1300368" rtl="0" eaLnBrk="1" latinLnBrk="0" hangingPunct="1">
      <a:defRPr sz="2560" kern="1200">
        <a:solidFill>
          <a:schemeClr val="tx1"/>
        </a:solidFill>
        <a:latin typeface="+mn-lt"/>
        <a:ea typeface="+mn-ea"/>
        <a:cs typeface="+mn-cs"/>
      </a:defRPr>
    </a:lvl2pPr>
    <a:lvl3pPr marL="1300368" algn="l" defTabSz="1300368" rtl="0" eaLnBrk="1" latinLnBrk="0" hangingPunct="1">
      <a:defRPr sz="2560" kern="1200">
        <a:solidFill>
          <a:schemeClr val="tx1"/>
        </a:solidFill>
        <a:latin typeface="+mn-lt"/>
        <a:ea typeface="+mn-ea"/>
        <a:cs typeface="+mn-cs"/>
      </a:defRPr>
    </a:lvl3pPr>
    <a:lvl4pPr marL="1950552" algn="l" defTabSz="1300368" rtl="0" eaLnBrk="1" latinLnBrk="0" hangingPunct="1">
      <a:defRPr sz="2560" kern="1200">
        <a:solidFill>
          <a:schemeClr val="tx1"/>
        </a:solidFill>
        <a:latin typeface="+mn-lt"/>
        <a:ea typeface="+mn-ea"/>
        <a:cs typeface="+mn-cs"/>
      </a:defRPr>
    </a:lvl4pPr>
    <a:lvl5pPr marL="2600736" algn="l" defTabSz="1300368" rtl="0" eaLnBrk="1" latinLnBrk="0" hangingPunct="1">
      <a:defRPr sz="2560" kern="1200">
        <a:solidFill>
          <a:schemeClr val="tx1"/>
        </a:solidFill>
        <a:latin typeface="+mn-lt"/>
        <a:ea typeface="+mn-ea"/>
        <a:cs typeface="+mn-cs"/>
      </a:defRPr>
    </a:lvl5pPr>
    <a:lvl6pPr marL="3250921" algn="l" defTabSz="1300368" rtl="0" eaLnBrk="1" latinLnBrk="0" hangingPunct="1">
      <a:defRPr sz="2560" kern="1200">
        <a:solidFill>
          <a:schemeClr val="tx1"/>
        </a:solidFill>
        <a:latin typeface="+mn-lt"/>
        <a:ea typeface="+mn-ea"/>
        <a:cs typeface="+mn-cs"/>
      </a:defRPr>
    </a:lvl6pPr>
    <a:lvl7pPr marL="3901105" algn="l" defTabSz="1300368" rtl="0" eaLnBrk="1" latinLnBrk="0" hangingPunct="1">
      <a:defRPr sz="2560" kern="1200">
        <a:solidFill>
          <a:schemeClr val="tx1"/>
        </a:solidFill>
        <a:latin typeface="+mn-lt"/>
        <a:ea typeface="+mn-ea"/>
        <a:cs typeface="+mn-cs"/>
      </a:defRPr>
    </a:lvl7pPr>
    <a:lvl8pPr marL="4551289" algn="l" defTabSz="1300368" rtl="0" eaLnBrk="1" latinLnBrk="0" hangingPunct="1">
      <a:defRPr sz="2560" kern="1200">
        <a:solidFill>
          <a:schemeClr val="tx1"/>
        </a:solidFill>
        <a:latin typeface="+mn-lt"/>
        <a:ea typeface="+mn-ea"/>
        <a:cs typeface="+mn-cs"/>
      </a:defRPr>
    </a:lvl8pPr>
    <a:lvl9pPr marL="5201473" algn="l" defTabSz="1300368" rtl="0" eaLnBrk="1" latinLnBrk="0" hangingPunct="1">
      <a:defRPr sz="256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72" userDrawn="1">
          <p15:clr>
            <a:srgbClr val="A4A3A4"/>
          </p15:clr>
        </p15:guide>
        <p15:guide id="2" pos="546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t Wille" initials="BW" lastIdx="1" clrIdx="0">
    <p:extLst>
      <p:ext uri="{19B8F6BF-5375-455C-9EA6-DF929625EA0E}">
        <p15:presenceInfo xmlns:p15="http://schemas.microsoft.com/office/powerpoint/2012/main" userId="S-1-5-21-4030456262-320625612-449655040-2663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A50021"/>
    <a:srgbClr val="FF0066"/>
    <a:srgbClr val="1E64C8"/>
    <a:srgbClr val="FF6600"/>
    <a:srgbClr val="009999"/>
    <a:srgbClr val="FFD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ijl, gemiddeld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0" autoAdjust="0"/>
    <p:restoredTop sz="57661" autoAdjust="0"/>
  </p:normalViewPr>
  <p:slideViewPr>
    <p:cSldViewPr snapToGrid="0" showGuides="1">
      <p:cViewPr varScale="1">
        <p:scale>
          <a:sx n="33" d="100"/>
          <a:sy n="33" d="100"/>
        </p:scale>
        <p:origin x="1867" y="38"/>
      </p:cViewPr>
      <p:guideLst>
        <p:guide orient="horz" pos="3072"/>
        <p:guide pos="546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fie Dupré" userId="58bce2e1-0218-4cdf-b768-e002cd936a77" providerId="ADAL" clId="{8A3454E9-5F00-4FCC-9A43-C9BE021A3D8E}"/>
    <pc:docChg chg="custSel delSld modSld">
      <pc:chgData name="Sofie Dupré" userId="58bce2e1-0218-4cdf-b768-e002cd936a77" providerId="ADAL" clId="{8A3454E9-5F00-4FCC-9A43-C9BE021A3D8E}" dt="2021-06-10T12:56:38.797" v="6" actId="2696"/>
      <pc:docMkLst>
        <pc:docMk/>
      </pc:docMkLst>
      <pc:sldChg chg="del">
        <pc:chgData name="Sofie Dupré" userId="58bce2e1-0218-4cdf-b768-e002cd936a77" providerId="ADAL" clId="{8A3454E9-5F00-4FCC-9A43-C9BE021A3D8E}" dt="2021-06-10T12:54:49.949" v="2" actId="2696"/>
        <pc:sldMkLst>
          <pc:docMk/>
          <pc:sldMk cId="950117485" sldId="384"/>
        </pc:sldMkLst>
      </pc:sldChg>
      <pc:sldChg chg="del">
        <pc:chgData name="Sofie Dupré" userId="58bce2e1-0218-4cdf-b768-e002cd936a77" providerId="ADAL" clId="{8A3454E9-5F00-4FCC-9A43-C9BE021A3D8E}" dt="2021-06-10T12:56:38.797" v="6" actId="2696"/>
        <pc:sldMkLst>
          <pc:docMk/>
          <pc:sldMk cId="435832940" sldId="388"/>
        </pc:sldMkLst>
      </pc:sldChg>
      <pc:sldChg chg="del">
        <pc:chgData name="Sofie Dupré" userId="58bce2e1-0218-4cdf-b768-e002cd936a77" providerId="ADAL" clId="{8A3454E9-5F00-4FCC-9A43-C9BE021A3D8E}" dt="2021-06-10T12:54:44.281" v="1" actId="2696"/>
        <pc:sldMkLst>
          <pc:docMk/>
          <pc:sldMk cId="1881158999" sldId="389"/>
        </pc:sldMkLst>
      </pc:sldChg>
      <pc:sldChg chg="del">
        <pc:chgData name="Sofie Dupré" userId="58bce2e1-0218-4cdf-b768-e002cd936a77" providerId="ADAL" clId="{8A3454E9-5F00-4FCC-9A43-C9BE021A3D8E}" dt="2021-06-10T12:54:42.845" v="0" actId="2696"/>
        <pc:sldMkLst>
          <pc:docMk/>
          <pc:sldMk cId="3630353300" sldId="390"/>
        </pc:sldMkLst>
      </pc:sldChg>
      <pc:sldChg chg="del">
        <pc:chgData name="Sofie Dupré" userId="58bce2e1-0218-4cdf-b768-e002cd936a77" providerId="ADAL" clId="{8A3454E9-5F00-4FCC-9A43-C9BE021A3D8E}" dt="2021-06-10T12:54:53.946" v="3" actId="2696"/>
        <pc:sldMkLst>
          <pc:docMk/>
          <pc:sldMk cId="529881351" sldId="397"/>
        </pc:sldMkLst>
      </pc:sldChg>
      <pc:sldChg chg="del">
        <pc:chgData name="Sofie Dupré" userId="58bce2e1-0218-4cdf-b768-e002cd936a77" providerId="ADAL" clId="{8A3454E9-5F00-4FCC-9A43-C9BE021A3D8E}" dt="2021-06-10T12:54:55.201" v="4" actId="2696"/>
        <pc:sldMkLst>
          <pc:docMk/>
          <pc:sldMk cId="3778340771" sldId="398"/>
        </pc:sldMkLst>
      </pc:sldChg>
      <pc:sldChg chg="delSp delAnim">
        <pc:chgData name="Sofie Dupré" userId="58bce2e1-0218-4cdf-b768-e002cd936a77" providerId="ADAL" clId="{8A3454E9-5F00-4FCC-9A43-C9BE021A3D8E}" dt="2021-06-10T12:55:37.253" v="5" actId="478"/>
        <pc:sldMkLst>
          <pc:docMk/>
          <pc:sldMk cId="2988513347" sldId="402"/>
        </pc:sldMkLst>
        <pc:picChg chg="del">
          <ac:chgData name="Sofie Dupré" userId="58bce2e1-0218-4cdf-b768-e002cd936a77" providerId="ADAL" clId="{8A3454E9-5F00-4FCC-9A43-C9BE021A3D8E}" dt="2021-06-10T12:55:37.253" v="5" actId="478"/>
          <ac:picMkLst>
            <pc:docMk/>
            <pc:sldMk cId="2988513347" sldId="402"/>
            <ac:picMk id="7" creationId="{AD6783B4-7C22-4ECB-AE98-3C2D982D08DE}"/>
          </ac:picMkLst>
        </pc:picChg>
      </pc:sldChg>
    </pc:docChg>
  </pc:docChgLst>
  <pc:docChgLst>
    <pc:chgData name="Bart Wille" userId="c24edafd-8c94-4979-9e86-b51907b1a92b" providerId="ADAL" clId="{97E62863-1B1D-4A6D-811C-50070064DE9C}"/>
    <pc:docChg chg="modSld">
      <pc:chgData name="Bart Wille" userId="c24edafd-8c94-4979-9e86-b51907b1a92b" providerId="ADAL" clId="{97E62863-1B1D-4A6D-811C-50070064DE9C}" dt="2021-04-28T09:13:45.656" v="23" actId="6549"/>
      <pc:docMkLst>
        <pc:docMk/>
      </pc:docMkLst>
      <pc:sldChg chg="modNotesTx">
        <pc:chgData name="Bart Wille" userId="c24edafd-8c94-4979-9e86-b51907b1a92b" providerId="ADAL" clId="{97E62863-1B1D-4A6D-811C-50070064DE9C}" dt="2021-04-28T09:11:41.511" v="0" actId="6549"/>
        <pc:sldMkLst>
          <pc:docMk/>
          <pc:sldMk cId="1689643908" sldId="341"/>
        </pc:sldMkLst>
      </pc:sldChg>
      <pc:sldChg chg="modNotesTx">
        <pc:chgData name="Bart Wille" userId="c24edafd-8c94-4979-9e86-b51907b1a92b" providerId="ADAL" clId="{97E62863-1B1D-4A6D-811C-50070064DE9C}" dt="2021-04-28T09:11:44.208" v="1" actId="6549"/>
        <pc:sldMkLst>
          <pc:docMk/>
          <pc:sldMk cId="4000543993" sldId="355"/>
        </pc:sldMkLst>
      </pc:sldChg>
      <pc:sldChg chg="modNotesTx">
        <pc:chgData name="Bart Wille" userId="c24edafd-8c94-4979-9e86-b51907b1a92b" providerId="ADAL" clId="{97E62863-1B1D-4A6D-811C-50070064DE9C}" dt="2021-04-28T09:11:54.376" v="4" actId="6549"/>
        <pc:sldMkLst>
          <pc:docMk/>
          <pc:sldMk cId="3988004750" sldId="392"/>
        </pc:sldMkLst>
      </pc:sldChg>
      <pc:sldChg chg="modNotesTx">
        <pc:chgData name="Bart Wille" userId="c24edafd-8c94-4979-9e86-b51907b1a92b" providerId="ADAL" clId="{97E62863-1B1D-4A6D-811C-50070064DE9C}" dt="2021-04-28T09:11:58.579" v="5" actId="6549"/>
        <pc:sldMkLst>
          <pc:docMk/>
          <pc:sldMk cId="2681679012" sldId="393"/>
        </pc:sldMkLst>
      </pc:sldChg>
      <pc:sldChg chg="modSp modNotesTx">
        <pc:chgData name="Bart Wille" userId="c24edafd-8c94-4979-9e86-b51907b1a92b" providerId="ADAL" clId="{97E62863-1B1D-4A6D-811C-50070064DE9C}" dt="2021-04-28T09:12:10.370" v="7" actId="6549"/>
        <pc:sldMkLst>
          <pc:docMk/>
          <pc:sldMk cId="874159974" sldId="394"/>
        </pc:sldMkLst>
        <pc:picChg chg="mod">
          <ac:chgData name="Bart Wille" userId="c24edafd-8c94-4979-9e86-b51907b1a92b" providerId="ADAL" clId="{97E62863-1B1D-4A6D-811C-50070064DE9C}" dt="2021-04-28T09:12:06.722" v="6" actId="208"/>
          <ac:picMkLst>
            <pc:docMk/>
            <pc:sldMk cId="874159974" sldId="394"/>
            <ac:picMk id="6" creationId="{ECDCAD77-A44A-4F2D-A435-1FE8247A3330}"/>
          </ac:picMkLst>
        </pc:picChg>
      </pc:sldChg>
      <pc:sldChg chg="modNotesTx">
        <pc:chgData name="Bart Wille" userId="c24edafd-8c94-4979-9e86-b51907b1a92b" providerId="ADAL" clId="{97E62863-1B1D-4A6D-811C-50070064DE9C}" dt="2021-04-28T09:12:18.940" v="9" actId="6549"/>
        <pc:sldMkLst>
          <pc:docMk/>
          <pc:sldMk cId="1869167740" sldId="395"/>
        </pc:sldMkLst>
      </pc:sldChg>
      <pc:sldChg chg="modNotesTx">
        <pc:chgData name="Bart Wille" userId="c24edafd-8c94-4979-9e86-b51907b1a92b" providerId="ADAL" clId="{97E62863-1B1D-4A6D-811C-50070064DE9C}" dt="2021-04-28T09:12:23.904" v="10" actId="6549"/>
        <pc:sldMkLst>
          <pc:docMk/>
          <pc:sldMk cId="3180355487" sldId="396"/>
        </pc:sldMkLst>
      </pc:sldChg>
      <pc:sldChg chg="modNotesTx">
        <pc:chgData name="Bart Wille" userId="c24edafd-8c94-4979-9e86-b51907b1a92b" providerId="ADAL" clId="{97E62863-1B1D-4A6D-811C-50070064DE9C}" dt="2021-04-28T09:12:33.906" v="13" actId="6549"/>
        <pc:sldMkLst>
          <pc:docMk/>
          <pc:sldMk cId="241875222" sldId="399"/>
        </pc:sldMkLst>
      </pc:sldChg>
      <pc:sldChg chg="modNotesTx">
        <pc:chgData name="Bart Wille" userId="c24edafd-8c94-4979-9e86-b51907b1a92b" providerId="ADAL" clId="{97E62863-1B1D-4A6D-811C-50070064DE9C}" dt="2021-04-28T09:13:06.204" v="14" actId="6549"/>
        <pc:sldMkLst>
          <pc:docMk/>
          <pc:sldMk cId="1966524241" sldId="400"/>
        </pc:sldMkLst>
      </pc:sldChg>
      <pc:sldChg chg="modNotesTx">
        <pc:chgData name="Bart Wille" userId="c24edafd-8c94-4979-9e86-b51907b1a92b" providerId="ADAL" clId="{97E62863-1B1D-4A6D-811C-50070064DE9C}" dt="2021-04-28T09:13:10.246" v="15" actId="6549"/>
        <pc:sldMkLst>
          <pc:docMk/>
          <pc:sldMk cId="4212324438" sldId="401"/>
        </pc:sldMkLst>
      </pc:sldChg>
      <pc:sldChg chg="modNotesTx">
        <pc:chgData name="Bart Wille" userId="c24edafd-8c94-4979-9e86-b51907b1a92b" providerId="ADAL" clId="{97E62863-1B1D-4A6D-811C-50070064DE9C}" dt="2021-04-28T09:13:14.515" v="16" actId="6549"/>
        <pc:sldMkLst>
          <pc:docMk/>
          <pc:sldMk cId="2988513347" sldId="402"/>
        </pc:sldMkLst>
      </pc:sldChg>
      <pc:sldChg chg="modNotesTx">
        <pc:chgData name="Bart Wille" userId="c24edafd-8c94-4979-9e86-b51907b1a92b" providerId="ADAL" clId="{97E62863-1B1D-4A6D-811C-50070064DE9C}" dt="2021-04-28T09:13:19.726" v="17" actId="6549"/>
        <pc:sldMkLst>
          <pc:docMk/>
          <pc:sldMk cId="285401513" sldId="404"/>
        </pc:sldMkLst>
      </pc:sldChg>
      <pc:sldChg chg="modNotesTx">
        <pc:chgData name="Bart Wille" userId="c24edafd-8c94-4979-9e86-b51907b1a92b" providerId="ADAL" clId="{97E62863-1B1D-4A6D-811C-50070064DE9C}" dt="2021-04-28T09:13:25.266" v="18" actId="6549"/>
        <pc:sldMkLst>
          <pc:docMk/>
          <pc:sldMk cId="3308579400" sldId="407"/>
        </pc:sldMkLst>
      </pc:sldChg>
      <pc:sldChg chg="modNotesTx">
        <pc:chgData name="Bart Wille" userId="c24edafd-8c94-4979-9e86-b51907b1a92b" providerId="ADAL" clId="{97E62863-1B1D-4A6D-811C-50070064DE9C}" dt="2021-04-28T09:13:29.957" v="19" actId="6549"/>
        <pc:sldMkLst>
          <pc:docMk/>
          <pc:sldMk cId="1846910182" sldId="408"/>
        </pc:sldMkLst>
      </pc:sldChg>
      <pc:sldChg chg="modNotesTx">
        <pc:chgData name="Bart Wille" userId="c24edafd-8c94-4979-9e86-b51907b1a92b" providerId="ADAL" clId="{97E62863-1B1D-4A6D-811C-50070064DE9C}" dt="2021-04-28T09:13:34.318" v="20" actId="6549"/>
        <pc:sldMkLst>
          <pc:docMk/>
          <pc:sldMk cId="600011115" sldId="409"/>
        </pc:sldMkLst>
      </pc:sldChg>
      <pc:sldChg chg="modNotesTx">
        <pc:chgData name="Bart Wille" userId="c24edafd-8c94-4979-9e86-b51907b1a92b" providerId="ADAL" clId="{97E62863-1B1D-4A6D-811C-50070064DE9C}" dt="2021-04-28T09:13:38.141" v="21" actId="6549"/>
        <pc:sldMkLst>
          <pc:docMk/>
          <pc:sldMk cId="3932815471" sldId="410"/>
        </pc:sldMkLst>
      </pc:sldChg>
      <pc:sldChg chg="modNotesTx">
        <pc:chgData name="Bart Wille" userId="c24edafd-8c94-4979-9e86-b51907b1a92b" providerId="ADAL" clId="{97E62863-1B1D-4A6D-811C-50070064DE9C}" dt="2021-04-28T09:13:42.866" v="22" actId="6549"/>
        <pc:sldMkLst>
          <pc:docMk/>
          <pc:sldMk cId="2044594695" sldId="41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80C0C-85DF-417F-8238-DB0D15743621}" type="datetimeFigureOut">
              <a:rPr lang="en-GB" smtClean="0"/>
              <a:t>10/06/2021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9A0A48-EDB1-4AFE-B1B7-10CE2A416496}" type="slidenum">
              <a:rPr lang="en-GB" smtClean="0"/>
              <a:t>‹nr.›</a:t>
            </a:fld>
            <a:endParaRPr lang="en-GB"/>
          </a:p>
        </p:txBody>
      </p:sp>
    </p:spTree>
    <p:extLst>
      <p:ext uri="{BB962C8B-B14F-4D97-AF65-F5344CB8AC3E}">
        <p14:creationId xmlns:p14="http://schemas.microsoft.com/office/powerpoint/2010/main" val="326201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539A0A48-EDB1-4AFE-B1B7-10CE2A416496}" type="slidenum">
              <a:rPr lang="en-GB" smtClean="0"/>
              <a:t>1</a:t>
            </a:fld>
            <a:endParaRPr lang="en-GB"/>
          </a:p>
        </p:txBody>
      </p:sp>
    </p:spTree>
    <p:extLst>
      <p:ext uri="{BB962C8B-B14F-4D97-AF65-F5344CB8AC3E}">
        <p14:creationId xmlns:p14="http://schemas.microsoft.com/office/powerpoint/2010/main" val="2128472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10</a:t>
            </a:fld>
            <a:endParaRPr lang="en-GB"/>
          </a:p>
        </p:txBody>
      </p:sp>
    </p:spTree>
    <p:extLst>
      <p:ext uri="{BB962C8B-B14F-4D97-AF65-F5344CB8AC3E}">
        <p14:creationId xmlns:p14="http://schemas.microsoft.com/office/powerpoint/2010/main" val="1804035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11</a:t>
            </a:fld>
            <a:endParaRPr lang="en-GB"/>
          </a:p>
        </p:txBody>
      </p:sp>
    </p:spTree>
    <p:extLst>
      <p:ext uri="{BB962C8B-B14F-4D97-AF65-F5344CB8AC3E}">
        <p14:creationId xmlns:p14="http://schemas.microsoft.com/office/powerpoint/2010/main" val="29739290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12</a:t>
            </a:fld>
            <a:endParaRPr lang="en-GB"/>
          </a:p>
        </p:txBody>
      </p:sp>
    </p:spTree>
    <p:extLst>
      <p:ext uri="{BB962C8B-B14F-4D97-AF65-F5344CB8AC3E}">
        <p14:creationId xmlns:p14="http://schemas.microsoft.com/office/powerpoint/2010/main" val="737076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13</a:t>
            </a:fld>
            <a:endParaRPr lang="en-GB"/>
          </a:p>
        </p:txBody>
      </p:sp>
    </p:spTree>
    <p:extLst>
      <p:ext uri="{BB962C8B-B14F-4D97-AF65-F5344CB8AC3E}">
        <p14:creationId xmlns:p14="http://schemas.microsoft.com/office/powerpoint/2010/main" val="4123749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14</a:t>
            </a:fld>
            <a:endParaRPr lang="en-GB"/>
          </a:p>
        </p:txBody>
      </p:sp>
    </p:spTree>
    <p:extLst>
      <p:ext uri="{BB962C8B-B14F-4D97-AF65-F5344CB8AC3E}">
        <p14:creationId xmlns:p14="http://schemas.microsoft.com/office/powerpoint/2010/main" val="1404195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15</a:t>
            </a:fld>
            <a:endParaRPr lang="en-GB"/>
          </a:p>
        </p:txBody>
      </p:sp>
    </p:spTree>
    <p:extLst>
      <p:ext uri="{BB962C8B-B14F-4D97-AF65-F5344CB8AC3E}">
        <p14:creationId xmlns:p14="http://schemas.microsoft.com/office/powerpoint/2010/main" val="3948562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16</a:t>
            </a:fld>
            <a:endParaRPr lang="en-GB"/>
          </a:p>
        </p:txBody>
      </p:sp>
    </p:spTree>
    <p:extLst>
      <p:ext uri="{BB962C8B-B14F-4D97-AF65-F5344CB8AC3E}">
        <p14:creationId xmlns:p14="http://schemas.microsoft.com/office/powerpoint/2010/main" val="2688199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17</a:t>
            </a:fld>
            <a:endParaRPr lang="en-GB"/>
          </a:p>
        </p:txBody>
      </p:sp>
    </p:spTree>
    <p:extLst>
      <p:ext uri="{BB962C8B-B14F-4D97-AF65-F5344CB8AC3E}">
        <p14:creationId xmlns:p14="http://schemas.microsoft.com/office/powerpoint/2010/main" val="2776259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2</a:t>
            </a:fld>
            <a:endParaRPr lang="en-GB"/>
          </a:p>
        </p:txBody>
      </p:sp>
    </p:spTree>
    <p:extLst>
      <p:ext uri="{BB962C8B-B14F-4D97-AF65-F5344CB8AC3E}">
        <p14:creationId xmlns:p14="http://schemas.microsoft.com/office/powerpoint/2010/main" val="2420240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3</a:t>
            </a:fld>
            <a:endParaRPr lang="en-GB"/>
          </a:p>
        </p:txBody>
      </p:sp>
    </p:spTree>
    <p:extLst>
      <p:ext uri="{BB962C8B-B14F-4D97-AF65-F5344CB8AC3E}">
        <p14:creationId xmlns:p14="http://schemas.microsoft.com/office/powerpoint/2010/main" val="2514111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4</a:t>
            </a:fld>
            <a:endParaRPr lang="en-GB"/>
          </a:p>
        </p:txBody>
      </p:sp>
    </p:spTree>
    <p:extLst>
      <p:ext uri="{BB962C8B-B14F-4D97-AF65-F5344CB8AC3E}">
        <p14:creationId xmlns:p14="http://schemas.microsoft.com/office/powerpoint/2010/main" val="1862285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5</a:t>
            </a:fld>
            <a:endParaRPr lang="en-GB"/>
          </a:p>
        </p:txBody>
      </p:sp>
    </p:spTree>
    <p:extLst>
      <p:ext uri="{BB962C8B-B14F-4D97-AF65-F5344CB8AC3E}">
        <p14:creationId xmlns:p14="http://schemas.microsoft.com/office/powerpoint/2010/main" val="32660379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6</a:t>
            </a:fld>
            <a:endParaRPr lang="en-GB"/>
          </a:p>
        </p:txBody>
      </p:sp>
    </p:spTree>
    <p:extLst>
      <p:ext uri="{BB962C8B-B14F-4D97-AF65-F5344CB8AC3E}">
        <p14:creationId xmlns:p14="http://schemas.microsoft.com/office/powerpoint/2010/main" val="3948979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7</a:t>
            </a:fld>
            <a:endParaRPr lang="en-GB"/>
          </a:p>
        </p:txBody>
      </p:sp>
    </p:spTree>
    <p:extLst>
      <p:ext uri="{BB962C8B-B14F-4D97-AF65-F5344CB8AC3E}">
        <p14:creationId xmlns:p14="http://schemas.microsoft.com/office/powerpoint/2010/main" val="487899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8</a:t>
            </a:fld>
            <a:endParaRPr lang="en-GB"/>
          </a:p>
        </p:txBody>
      </p:sp>
    </p:spTree>
    <p:extLst>
      <p:ext uri="{BB962C8B-B14F-4D97-AF65-F5344CB8AC3E}">
        <p14:creationId xmlns:p14="http://schemas.microsoft.com/office/powerpoint/2010/main" val="2436176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9</a:t>
            </a:fld>
            <a:endParaRPr lang="en-GB"/>
          </a:p>
        </p:txBody>
      </p:sp>
    </p:spTree>
    <p:extLst>
      <p:ext uri="{BB962C8B-B14F-4D97-AF65-F5344CB8AC3E}">
        <p14:creationId xmlns:p14="http://schemas.microsoft.com/office/powerpoint/2010/main" val="13351115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Corporate Log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nl-BE"/>
              <a:t>HRM - Hoofdstuk 8: Loopbaanmanagement - AJ 2020 2021 - Prof. dr. Bart Wille</a:t>
            </a:r>
            <a:endParaRPr lang="en-GB"/>
          </a:p>
        </p:txBody>
      </p:sp>
      <p:sp>
        <p:nvSpPr>
          <p:cNvPr id="4" name="Slide Number Placeholder 3"/>
          <p:cNvSpPr>
            <a:spLocks noGrp="1"/>
          </p:cNvSpPr>
          <p:nvPr>
            <p:ph type="sldNum" sz="quarter" idx="12"/>
          </p:nvPr>
        </p:nvSpPr>
        <p:spPr/>
        <p:txBody>
          <a:bodyPr/>
          <a:lstStyle/>
          <a:p>
            <a:fld id="{7AE184E0-0BD4-4705-A12B-9B71DDE63301}" type="slidenum">
              <a:rPr lang="en-GB" smtClean="0"/>
              <a:t>‹nr.›</a:t>
            </a:fld>
            <a:endParaRPr lang="en-GB"/>
          </a:p>
        </p:txBody>
      </p:sp>
      <p:pic>
        <p:nvPicPr>
          <p:cNvPr id="9" name="Logo Large"/>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09518" y="2275285"/>
            <a:ext cx="5462027" cy="4172720"/>
          </a:xfrm>
          <a:prstGeom prst="rect">
            <a:avLst/>
          </a:prstGeom>
        </p:spPr>
      </p:pic>
    </p:spTree>
    <p:extLst>
      <p:ext uri="{BB962C8B-B14F-4D97-AF65-F5344CB8AC3E}">
        <p14:creationId xmlns:p14="http://schemas.microsoft.com/office/powerpoint/2010/main" val="1091436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Slide">
    <p:spTree>
      <p:nvGrpSpPr>
        <p:cNvPr id="1" name=""/>
        <p:cNvGrpSpPr/>
        <p:nvPr/>
      </p:nvGrpSpPr>
      <p:grpSpPr>
        <a:xfrm>
          <a:off x="0" y="0"/>
          <a:ext cx="0" cy="0"/>
          <a:chOff x="0" y="0"/>
          <a:chExt cx="0" cy="0"/>
        </a:xfrm>
      </p:grpSpPr>
      <p:sp>
        <p:nvSpPr>
          <p:cNvPr id="7" name="Rectangle 6"/>
          <p:cNvSpPr/>
          <p:nvPr userDrawn="1"/>
        </p:nvSpPr>
        <p:spPr>
          <a:xfrm>
            <a:off x="914400" y="0"/>
            <a:ext cx="16424275" cy="7898400"/>
          </a:xfrm>
          <a:prstGeom prst="rect">
            <a:avLst/>
          </a:prstGeom>
          <a:solidFill>
            <a:srgbClr val="1E64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noProof="0" dirty="0"/>
          </a:p>
        </p:txBody>
      </p:sp>
      <p:sp>
        <p:nvSpPr>
          <p:cNvPr id="2" name="Title 1"/>
          <p:cNvSpPr>
            <a:spLocks noGrp="1"/>
          </p:cNvSpPr>
          <p:nvPr>
            <p:ph type="ctrTitle"/>
          </p:nvPr>
        </p:nvSpPr>
        <p:spPr bwMode="white">
          <a:xfrm>
            <a:off x="1291074" y="2286000"/>
            <a:ext cx="15183366" cy="4436316"/>
          </a:xfrm>
        </p:spPr>
        <p:txBody>
          <a:bodyPr anchor="b">
            <a:noAutofit/>
          </a:bodyPr>
          <a:lstStyle>
            <a:lvl1pPr algn="l">
              <a:lnSpc>
                <a:spcPts val="11000"/>
              </a:lnSpc>
              <a:defRPr sz="10000" u="sng" baseline="0">
                <a:solidFill>
                  <a:schemeClr val="bg1"/>
                </a:solidFill>
                <a:uFill>
                  <a:solidFill>
                    <a:schemeClr val="bg1"/>
                  </a:solidFill>
                </a:uFill>
              </a:defRPr>
            </a:lvl1pPr>
          </a:lstStyle>
          <a:p>
            <a:r>
              <a:rPr lang="nl-NL" noProof="0"/>
              <a:t>Klik om de stijl te bewerken</a:t>
            </a:r>
            <a:endParaRPr lang="nl-BE" noProof="0" dirty="0"/>
          </a:p>
        </p:txBody>
      </p:sp>
      <p:sp>
        <p:nvSpPr>
          <p:cNvPr id="3" name="Subtitle 2"/>
          <p:cNvSpPr>
            <a:spLocks noGrp="1"/>
          </p:cNvSpPr>
          <p:nvPr>
            <p:ph type="subTitle" idx="1" hasCustomPrompt="1"/>
          </p:nvPr>
        </p:nvSpPr>
        <p:spPr bwMode="white">
          <a:xfrm>
            <a:off x="1283414" y="6874716"/>
            <a:ext cx="15191026" cy="583200"/>
          </a:xfrm>
        </p:spPr>
        <p:txBody>
          <a:bodyPr>
            <a:normAutofit/>
          </a:bodyPr>
          <a:lstStyle>
            <a:lvl1pPr marL="0" indent="0" algn="l">
              <a:lnSpc>
                <a:spcPts val="3600"/>
              </a:lnSpc>
              <a:buNone/>
              <a:defRPr sz="3000" baseline="0">
                <a:solidFill>
                  <a:srgbClr val="FFD200"/>
                </a:solidFill>
              </a:defRPr>
            </a:lvl1pPr>
            <a:lvl2pPr marL="650184" indent="0" algn="ctr">
              <a:buNone/>
              <a:defRPr sz="2844"/>
            </a:lvl2pPr>
            <a:lvl3pPr marL="1300368" indent="0" algn="ctr">
              <a:buNone/>
              <a:defRPr sz="2560"/>
            </a:lvl3pPr>
            <a:lvl4pPr marL="1950552" indent="0" algn="ctr">
              <a:buNone/>
              <a:defRPr sz="2275"/>
            </a:lvl4pPr>
            <a:lvl5pPr marL="2600736" indent="0" algn="ctr">
              <a:buNone/>
              <a:defRPr sz="2275"/>
            </a:lvl5pPr>
            <a:lvl6pPr marL="3250921" indent="0" algn="ctr">
              <a:buNone/>
              <a:defRPr sz="2275"/>
            </a:lvl6pPr>
            <a:lvl7pPr marL="3901105" indent="0" algn="ctr">
              <a:buNone/>
              <a:defRPr sz="2275"/>
            </a:lvl7pPr>
            <a:lvl8pPr marL="4551289" indent="0" algn="ctr">
              <a:buNone/>
              <a:defRPr sz="2275"/>
            </a:lvl8pPr>
            <a:lvl9pPr marL="5201473" indent="0" algn="ctr">
              <a:buNone/>
              <a:defRPr sz="2275"/>
            </a:lvl9pPr>
          </a:lstStyle>
          <a:p>
            <a:r>
              <a:rPr lang="nl-BE" noProof="0" dirty="0"/>
              <a:t>Klik om de ondertitel / presentator / datum [</a:t>
            </a:r>
            <a:r>
              <a:rPr lang="nl-BE" noProof="0" dirty="0" err="1"/>
              <a:t>dd</a:t>
            </a:r>
            <a:r>
              <a:rPr lang="nl-BE" noProof="0" dirty="0"/>
              <a:t>-mm-</a:t>
            </a:r>
            <a:r>
              <a:rPr lang="nl-BE" noProof="0" dirty="0" err="1"/>
              <a:t>yyyy</a:t>
            </a:r>
            <a:r>
              <a:rPr lang="nl-BE" noProof="0" dirty="0"/>
              <a:t>] te maken</a:t>
            </a:r>
          </a:p>
        </p:txBody>
      </p:sp>
      <p:sp>
        <p:nvSpPr>
          <p:cNvPr id="8" name="Titles positoning box" hidden="1"/>
          <p:cNvSpPr/>
          <p:nvPr userDrawn="1"/>
        </p:nvSpPr>
        <p:spPr>
          <a:xfrm>
            <a:off x="1371600" y="6408000"/>
            <a:ext cx="15012000" cy="576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9"/>
          <p:cNvSpPr>
            <a:spLocks noGrp="1"/>
          </p:cNvSpPr>
          <p:nvPr>
            <p:ph type="body" sz="quarter" idx="10" hasCustomPrompt="1"/>
          </p:nvPr>
        </p:nvSpPr>
        <p:spPr bwMode="white">
          <a:xfrm>
            <a:off x="1291074" y="270000"/>
            <a:ext cx="15183366" cy="540000"/>
          </a:xfrm>
        </p:spPr>
        <p:txBody>
          <a:bodyPr anchor="b" anchorCtr="0">
            <a:normAutofit/>
          </a:bodyPr>
          <a:lstStyle>
            <a:lvl1pPr marL="0" indent="0">
              <a:lnSpc>
                <a:spcPts val="1700"/>
              </a:lnSpc>
              <a:buNone/>
              <a:defRPr sz="1400" b="1" i="0" u="sng" cap="all" baseline="0">
                <a:solidFill>
                  <a:schemeClr val="bg1"/>
                </a:solidFill>
                <a:uFill>
                  <a:solidFill>
                    <a:schemeClr val="bg1"/>
                  </a:solidFill>
                </a:uFill>
              </a:defRPr>
            </a:lvl1pPr>
            <a:lvl2pPr marL="0" indent="0">
              <a:lnSpc>
                <a:spcPts val="1700"/>
              </a:lnSpc>
              <a:buNone/>
              <a:defRPr sz="1400" cap="all" baseline="0">
                <a:solidFill>
                  <a:schemeClr val="bg1"/>
                </a:solidFill>
                <a:uFill>
                  <a:solidFill>
                    <a:schemeClr val="bg1"/>
                  </a:solidFill>
                </a:uFill>
              </a:defRPr>
            </a:lvl2pPr>
          </a:lstStyle>
          <a:p>
            <a:pPr lvl="0"/>
            <a:r>
              <a:rPr lang="nl-BE" noProof="0" dirty="0"/>
              <a:t>Klik om de organisatie stijlen te bewerken</a:t>
            </a:r>
          </a:p>
          <a:p>
            <a:pPr lvl="1"/>
            <a:r>
              <a:rPr lang="nl-BE" noProof="0" dirty="0"/>
              <a:t>tweede niveau</a:t>
            </a:r>
          </a:p>
        </p:txBody>
      </p:sp>
      <p:sp>
        <p:nvSpPr>
          <p:cNvPr id="12" name="Picture Placeholder 11"/>
          <p:cNvSpPr>
            <a:spLocks noGrp="1"/>
          </p:cNvSpPr>
          <p:nvPr>
            <p:ph type="pic" sz="quarter" idx="11" hasCustomPrompt="1"/>
          </p:nvPr>
        </p:nvSpPr>
        <p:spPr>
          <a:xfrm>
            <a:off x="3200400" y="8366400"/>
            <a:ext cx="2286000" cy="928800"/>
          </a:xfrm>
        </p:spPr>
        <p:txBody>
          <a:bodyPr/>
          <a:lstStyle>
            <a:lvl1pPr>
              <a:defRPr sz="1600">
                <a:solidFill>
                  <a:schemeClr val="bg1">
                    <a:lumMod val="50000"/>
                  </a:schemeClr>
                </a:solidFill>
              </a:defRPr>
            </a:lvl1pPr>
          </a:lstStyle>
          <a:p>
            <a:r>
              <a:rPr lang="nl-BE" noProof="0" dirty="0"/>
              <a:t>Partnerlogo 1</a:t>
            </a:r>
          </a:p>
        </p:txBody>
      </p:sp>
      <p:sp>
        <p:nvSpPr>
          <p:cNvPr id="13" name="Picture Placeholder 11"/>
          <p:cNvSpPr>
            <a:spLocks noGrp="1"/>
          </p:cNvSpPr>
          <p:nvPr>
            <p:ph type="pic" sz="quarter" idx="12" hasCustomPrompt="1"/>
          </p:nvPr>
        </p:nvSpPr>
        <p:spPr>
          <a:xfrm>
            <a:off x="5713200" y="8366400"/>
            <a:ext cx="2286000" cy="928800"/>
          </a:xfrm>
        </p:spPr>
        <p:txBody>
          <a:bodyPr/>
          <a:lstStyle>
            <a:lvl1pPr>
              <a:defRPr sz="1600">
                <a:solidFill>
                  <a:schemeClr val="bg1">
                    <a:lumMod val="50000"/>
                  </a:schemeClr>
                </a:solidFill>
              </a:defRPr>
            </a:lvl1pPr>
          </a:lstStyle>
          <a:p>
            <a:r>
              <a:rPr lang="nl-BE" noProof="0" dirty="0"/>
              <a:t>Partnerlogo 2</a:t>
            </a:r>
          </a:p>
        </p:txBody>
      </p:sp>
      <p:sp>
        <p:nvSpPr>
          <p:cNvPr id="14" name="Picture Placeholder 11"/>
          <p:cNvSpPr>
            <a:spLocks noGrp="1"/>
          </p:cNvSpPr>
          <p:nvPr>
            <p:ph type="pic" sz="quarter" idx="13" hasCustomPrompt="1"/>
          </p:nvPr>
        </p:nvSpPr>
        <p:spPr>
          <a:xfrm>
            <a:off x="8229600" y="8366400"/>
            <a:ext cx="2322000" cy="928800"/>
          </a:xfrm>
        </p:spPr>
        <p:txBody>
          <a:bodyPr/>
          <a:lstStyle>
            <a:lvl1pPr>
              <a:defRPr sz="1600">
                <a:solidFill>
                  <a:schemeClr val="bg1">
                    <a:lumMod val="50000"/>
                  </a:schemeClr>
                </a:solidFill>
              </a:defRPr>
            </a:lvl1pPr>
          </a:lstStyle>
          <a:p>
            <a:r>
              <a:rPr lang="nl-BE" noProof="0" dirty="0"/>
              <a:t>Partnerlogo 3</a:t>
            </a:r>
          </a:p>
        </p:txBody>
      </p:sp>
      <p:sp>
        <p:nvSpPr>
          <p:cNvPr id="15" name="Picture Placeholder 11"/>
          <p:cNvSpPr>
            <a:spLocks noGrp="1"/>
          </p:cNvSpPr>
          <p:nvPr>
            <p:ph type="pic" sz="quarter" idx="14" hasCustomPrompt="1"/>
          </p:nvPr>
        </p:nvSpPr>
        <p:spPr>
          <a:xfrm>
            <a:off x="10746000" y="8366400"/>
            <a:ext cx="2322000" cy="928800"/>
          </a:xfrm>
        </p:spPr>
        <p:txBody>
          <a:bodyPr/>
          <a:lstStyle>
            <a:lvl1pPr>
              <a:defRPr sz="1600">
                <a:solidFill>
                  <a:schemeClr val="bg1">
                    <a:lumMod val="50000"/>
                  </a:schemeClr>
                </a:solidFill>
              </a:defRPr>
            </a:lvl1pPr>
          </a:lstStyle>
          <a:p>
            <a:r>
              <a:rPr lang="nl-BE" noProof="0" dirty="0"/>
              <a:t>Partnerlogo 4</a:t>
            </a:r>
          </a:p>
        </p:txBody>
      </p:sp>
    </p:spTree>
    <p:extLst>
      <p:ext uri="{BB962C8B-B14F-4D97-AF65-F5344CB8AC3E}">
        <p14:creationId xmlns:p14="http://schemas.microsoft.com/office/powerpoint/2010/main" val="941814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7" name="Rectangle 6"/>
          <p:cNvSpPr/>
          <p:nvPr userDrawn="1"/>
        </p:nvSpPr>
        <p:spPr>
          <a:xfrm>
            <a:off x="914400" y="0"/>
            <a:ext cx="16424275" cy="7898400"/>
          </a:xfrm>
          <a:prstGeom prst="rect">
            <a:avLst/>
          </a:prstGeom>
          <a:solidFill>
            <a:srgbClr val="1E64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noProof="0" dirty="0"/>
          </a:p>
        </p:txBody>
      </p:sp>
      <p:sp>
        <p:nvSpPr>
          <p:cNvPr id="2" name="Title 1"/>
          <p:cNvSpPr>
            <a:spLocks noGrp="1"/>
          </p:cNvSpPr>
          <p:nvPr>
            <p:ph type="ctrTitle" hasCustomPrompt="1"/>
          </p:nvPr>
        </p:nvSpPr>
        <p:spPr bwMode="white">
          <a:xfrm>
            <a:off x="1291074" y="3246120"/>
            <a:ext cx="15183366" cy="4436316"/>
          </a:xfrm>
        </p:spPr>
        <p:txBody>
          <a:bodyPr anchor="b">
            <a:noAutofit/>
          </a:bodyPr>
          <a:lstStyle>
            <a:lvl1pPr algn="l">
              <a:lnSpc>
                <a:spcPts val="11000"/>
              </a:lnSpc>
              <a:defRPr sz="10000" u="sng" baseline="0">
                <a:solidFill>
                  <a:schemeClr val="bg1"/>
                </a:solidFill>
                <a:uFill>
                  <a:solidFill>
                    <a:schemeClr val="bg1"/>
                  </a:solidFill>
                </a:uFill>
              </a:defRPr>
            </a:lvl1pPr>
          </a:lstStyle>
          <a:p>
            <a:r>
              <a:rPr lang="nl-BE" noProof="0" dirty="0"/>
              <a:t>klik om een hoofdstuktitel te maken.</a:t>
            </a:r>
          </a:p>
        </p:txBody>
      </p:sp>
      <p:sp>
        <p:nvSpPr>
          <p:cNvPr id="8" name="Titles positoning box" hidden="1"/>
          <p:cNvSpPr/>
          <p:nvPr userDrawn="1"/>
        </p:nvSpPr>
        <p:spPr>
          <a:xfrm>
            <a:off x="1371600" y="7344000"/>
            <a:ext cx="15012000" cy="576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Slide Number Placeholder 5"/>
          <p:cNvSpPr>
            <a:spLocks noGrp="1"/>
          </p:cNvSpPr>
          <p:nvPr>
            <p:ph type="sldNum" sz="quarter" idx="4"/>
          </p:nvPr>
        </p:nvSpPr>
        <p:spPr>
          <a:xfrm>
            <a:off x="15590520" y="8948703"/>
            <a:ext cx="921880" cy="519289"/>
          </a:xfrm>
          <a:prstGeom prst="rect">
            <a:avLst/>
          </a:prstGeom>
        </p:spPr>
        <p:txBody>
          <a:bodyPr vert="horz" lIns="91440" tIns="45720" rIns="91440" bIns="45720" rtlCol="0" anchor="ctr"/>
          <a:lstStyle>
            <a:lvl1pPr algn="r">
              <a:defRPr sz="1707">
                <a:solidFill>
                  <a:srgbClr val="1E64C8"/>
                </a:solidFill>
              </a:defRPr>
            </a:lvl1pPr>
          </a:lstStyle>
          <a:p>
            <a:fld id="{7AE184E0-0BD4-4705-A12B-9B71DDE63301}" type="slidenum">
              <a:rPr lang="nl-BE" noProof="0" smtClean="0"/>
              <a:pPr/>
              <a:t>‹nr.›</a:t>
            </a:fld>
            <a:endParaRPr lang="nl-BE" noProof="0" dirty="0"/>
          </a:p>
        </p:txBody>
      </p:sp>
    </p:spTree>
    <p:extLst>
      <p:ext uri="{BB962C8B-B14F-4D97-AF65-F5344CB8AC3E}">
        <p14:creationId xmlns:p14="http://schemas.microsoft.com/office/powerpoint/2010/main" val="1294732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noProof="0"/>
              <a:t>Klik om de stijl te bewerken</a:t>
            </a:r>
            <a:endParaRPr lang="nl-BE" noProof="0" dirty="0"/>
          </a:p>
        </p:txBody>
      </p:sp>
      <p:sp>
        <p:nvSpPr>
          <p:cNvPr id="3" name="Content Placeholder 2"/>
          <p:cNvSpPr>
            <a:spLocks noGrp="1"/>
          </p:cNvSpPr>
          <p:nvPr>
            <p:ph idx="1" hasCustomPrompt="1"/>
          </p:nvPr>
        </p:nvSpPr>
        <p:spPr>
          <a:xfrm>
            <a:off x="835825" y="1194364"/>
            <a:ext cx="15699575" cy="6696000"/>
          </a:xfrm>
        </p:spPr>
        <p:txBody>
          <a:bodyPr/>
          <a:lstStyle>
            <a:lvl1pPr defTabSz="457200">
              <a:lnSpc>
                <a:spcPct val="120000"/>
              </a:lnSpc>
              <a:defRPr/>
            </a:lvl1pPr>
            <a:lvl2pPr>
              <a:lnSpc>
                <a:spcPct val="120000"/>
              </a:lnSpc>
              <a:defRPr/>
            </a:lvl2pPr>
            <a:lvl3pPr defTabSz="457200">
              <a:lnSpc>
                <a:spcPct val="120000"/>
              </a:lnSpc>
              <a:defRPr/>
            </a:lvl3pPr>
            <a:lvl4pPr marL="2328863" indent="-550863" defTabSz="1912938">
              <a:lnSpc>
                <a:spcPct val="120000"/>
              </a:lnSpc>
              <a:tabLst/>
              <a:defRPr/>
            </a:lvl4pPr>
            <a:lvl5pPr marL="2962275" indent="-442913" defTabSz="457200">
              <a:lnSpc>
                <a:spcPct val="120000"/>
              </a:lnSpc>
              <a:buFont typeface="Arial" panose="020B0604020202020204" pitchFamily="34" charset="0"/>
              <a:buChar char="̶"/>
              <a:defRPr/>
            </a:lvl5pPr>
          </a:lstStyle>
          <a:p>
            <a:pPr lvl="0"/>
            <a:r>
              <a:rPr lang="nl-BE" noProof="0" dirty="0"/>
              <a:t>Click </a:t>
            </a:r>
            <a:r>
              <a:rPr lang="nl-BE" noProof="0" dirty="0" err="1"/>
              <a:t>to</a:t>
            </a:r>
            <a:r>
              <a:rPr lang="nl-BE" noProof="0" dirty="0"/>
              <a:t> </a:t>
            </a:r>
            <a:r>
              <a:rPr lang="nl-BE" noProof="0" dirty="0" err="1"/>
              <a:t>edit</a:t>
            </a:r>
            <a:r>
              <a:rPr lang="nl-BE" noProof="0" dirty="0"/>
              <a:t> Master </a:t>
            </a:r>
            <a:r>
              <a:rPr lang="nl-BE" noProof="0" dirty="0" err="1"/>
              <a:t>text</a:t>
            </a:r>
            <a:r>
              <a:rPr lang="nl-BE" noProof="0" dirty="0"/>
              <a:t> </a:t>
            </a:r>
            <a:r>
              <a:rPr lang="nl-BE" noProof="0" dirty="0" err="1"/>
              <a:t>styles</a:t>
            </a:r>
            <a:endParaRPr lang="nl-BE" noProof="0" dirty="0"/>
          </a:p>
          <a:p>
            <a:pPr lvl="1"/>
            <a:r>
              <a:rPr lang="nl-BE" noProof="0" dirty="0"/>
              <a:t>Second level</a:t>
            </a:r>
          </a:p>
          <a:p>
            <a:pPr lvl="2"/>
            <a:r>
              <a:rPr lang="nl-BE" noProof="0" dirty="0" err="1"/>
              <a:t>Third</a:t>
            </a:r>
            <a:r>
              <a:rPr lang="nl-BE" noProof="0" dirty="0"/>
              <a:t> level</a:t>
            </a:r>
          </a:p>
          <a:p>
            <a:pPr lvl="3"/>
            <a:r>
              <a:rPr lang="nl-BE" noProof="0" dirty="0" err="1"/>
              <a:t>Fourth</a:t>
            </a:r>
            <a:r>
              <a:rPr lang="nl-BE" noProof="0" dirty="0"/>
              <a:t> level</a:t>
            </a:r>
          </a:p>
          <a:p>
            <a:pPr lvl="4"/>
            <a:r>
              <a:rPr lang="nl-BE" noProof="0" dirty="0" err="1"/>
              <a:t>Fifth</a:t>
            </a:r>
            <a:r>
              <a:rPr lang="nl-BE" noProof="0" dirty="0"/>
              <a:t> level</a:t>
            </a:r>
          </a:p>
        </p:txBody>
      </p:sp>
      <p:sp>
        <p:nvSpPr>
          <p:cNvPr id="4" name="Date Placeholder 3"/>
          <p:cNvSpPr>
            <a:spLocks noGrp="1"/>
          </p:cNvSpPr>
          <p:nvPr>
            <p:ph type="dt" sz="half" idx="10"/>
          </p:nvPr>
        </p:nvSpPr>
        <p:spPr/>
        <p:txBody>
          <a:bodyPr/>
          <a:lstStyle/>
          <a:p>
            <a:endParaRPr lang="nl-BE" noProof="0" dirty="0"/>
          </a:p>
        </p:txBody>
      </p:sp>
      <p:sp>
        <p:nvSpPr>
          <p:cNvPr id="5" name="Footer Placeholder 4"/>
          <p:cNvSpPr>
            <a:spLocks noGrp="1"/>
          </p:cNvSpPr>
          <p:nvPr>
            <p:ph type="ftr" sz="quarter" idx="11"/>
          </p:nvPr>
        </p:nvSpPr>
        <p:spPr/>
        <p:txBody>
          <a:bodyPr/>
          <a:lstStyle/>
          <a:p>
            <a:r>
              <a:rPr lang="nl-BE" noProof="0"/>
              <a:t>HRM - Hoofdstuk 8: Loopbaanmanagement - AJ 2020 2021 - Prof. dr. Bart Wille</a:t>
            </a:r>
            <a:endParaRPr lang="nl-BE" noProof="0" dirty="0"/>
          </a:p>
        </p:txBody>
      </p:sp>
      <p:sp>
        <p:nvSpPr>
          <p:cNvPr id="6" name="Slide Number Placeholder 5"/>
          <p:cNvSpPr>
            <a:spLocks noGrp="1"/>
          </p:cNvSpPr>
          <p:nvPr>
            <p:ph type="sldNum" sz="quarter" idx="12"/>
          </p:nvPr>
        </p:nvSpPr>
        <p:spPr/>
        <p:txBody>
          <a:bodyPr/>
          <a:lstStyle/>
          <a:p>
            <a:fld id="{7AE184E0-0BD4-4705-A12B-9B71DDE63301}" type="slidenum">
              <a:rPr lang="nl-BE" noProof="0" smtClean="0"/>
              <a:t>‹nr.›</a:t>
            </a:fld>
            <a:endParaRPr lang="nl-BE" noProof="0" dirty="0"/>
          </a:p>
        </p:txBody>
      </p:sp>
    </p:spTree>
    <p:extLst>
      <p:ext uri="{BB962C8B-B14F-4D97-AF65-F5344CB8AC3E}">
        <p14:creationId xmlns:p14="http://schemas.microsoft.com/office/powerpoint/2010/main" val="3081577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Pho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noProof="0"/>
              <a:t>Klik om de stijl te bewerken</a:t>
            </a:r>
            <a:endParaRPr lang="nl-BE" noProof="0" dirty="0"/>
          </a:p>
        </p:txBody>
      </p:sp>
      <p:sp>
        <p:nvSpPr>
          <p:cNvPr id="4" name="Date Placeholder 3"/>
          <p:cNvSpPr>
            <a:spLocks noGrp="1"/>
          </p:cNvSpPr>
          <p:nvPr>
            <p:ph type="dt" sz="half" idx="10"/>
          </p:nvPr>
        </p:nvSpPr>
        <p:spPr/>
        <p:txBody>
          <a:bodyPr/>
          <a:lstStyle/>
          <a:p>
            <a:endParaRPr lang="nl-BE" noProof="0" dirty="0"/>
          </a:p>
        </p:txBody>
      </p:sp>
      <p:sp>
        <p:nvSpPr>
          <p:cNvPr id="5" name="Footer Placeholder 4"/>
          <p:cNvSpPr>
            <a:spLocks noGrp="1"/>
          </p:cNvSpPr>
          <p:nvPr>
            <p:ph type="ftr" sz="quarter" idx="11"/>
          </p:nvPr>
        </p:nvSpPr>
        <p:spPr/>
        <p:txBody>
          <a:bodyPr/>
          <a:lstStyle/>
          <a:p>
            <a:r>
              <a:rPr lang="nl-BE" noProof="0"/>
              <a:t>HRM - Hoofdstuk 8: Loopbaanmanagement - AJ 2020 2021 - Prof. dr. Bart Wille</a:t>
            </a:r>
            <a:endParaRPr lang="nl-BE" noProof="0" dirty="0"/>
          </a:p>
        </p:txBody>
      </p:sp>
      <p:sp>
        <p:nvSpPr>
          <p:cNvPr id="8" name="Picture Placeholder 7"/>
          <p:cNvSpPr>
            <a:spLocks noGrp="1"/>
          </p:cNvSpPr>
          <p:nvPr>
            <p:ph type="pic" sz="quarter" idx="13" hasCustomPrompt="1"/>
          </p:nvPr>
        </p:nvSpPr>
        <p:spPr>
          <a:xfrm>
            <a:off x="10104438" y="1371918"/>
            <a:ext cx="6300000" cy="6498000"/>
          </a:xfrm>
        </p:spPr>
        <p:txBody>
          <a:bodyPr/>
          <a:lstStyle>
            <a:lvl1pPr marL="85725" indent="0">
              <a:buNone/>
              <a:defRPr>
                <a:solidFill>
                  <a:schemeClr val="bg1">
                    <a:lumMod val="50000"/>
                  </a:schemeClr>
                </a:solidFill>
              </a:defRPr>
            </a:lvl1pPr>
          </a:lstStyle>
          <a:p>
            <a:r>
              <a:rPr lang="nl-BE" noProof="0" dirty="0"/>
              <a:t>Photo</a:t>
            </a:r>
          </a:p>
        </p:txBody>
      </p:sp>
      <p:sp>
        <p:nvSpPr>
          <p:cNvPr id="9" name="Slide Number Placeholder 5"/>
          <p:cNvSpPr>
            <a:spLocks noGrp="1"/>
          </p:cNvSpPr>
          <p:nvPr>
            <p:ph type="sldNum" sz="quarter" idx="4"/>
          </p:nvPr>
        </p:nvSpPr>
        <p:spPr>
          <a:xfrm>
            <a:off x="15590520" y="8948703"/>
            <a:ext cx="921880" cy="519289"/>
          </a:xfrm>
          <a:prstGeom prst="rect">
            <a:avLst/>
          </a:prstGeom>
        </p:spPr>
        <p:txBody>
          <a:bodyPr vert="horz" lIns="91440" tIns="45720" rIns="91440" bIns="45720" rtlCol="0" anchor="ctr"/>
          <a:lstStyle>
            <a:lvl1pPr algn="r">
              <a:defRPr sz="1707">
                <a:solidFill>
                  <a:srgbClr val="1E64C8"/>
                </a:solidFill>
              </a:defRPr>
            </a:lvl1pPr>
          </a:lstStyle>
          <a:p>
            <a:fld id="{7AE184E0-0BD4-4705-A12B-9B71DDE63301}" type="slidenum">
              <a:rPr lang="nl-BE" noProof="0" smtClean="0"/>
              <a:pPr/>
              <a:t>‹nr.›</a:t>
            </a:fld>
            <a:endParaRPr lang="nl-BE" noProof="0" dirty="0"/>
          </a:p>
        </p:txBody>
      </p:sp>
      <p:sp>
        <p:nvSpPr>
          <p:cNvPr id="12" name="Content Placeholder 2"/>
          <p:cNvSpPr>
            <a:spLocks noGrp="1"/>
          </p:cNvSpPr>
          <p:nvPr>
            <p:ph idx="1" hasCustomPrompt="1"/>
          </p:nvPr>
        </p:nvSpPr>
        <p:spPr>
          <a:xfrm>
            <a:off x="835825" y="1194364"/>
            <a:ext cx="8442000" cy="6696000"/>
          </a:xfrm>
        </p:spPr>
        <p:txBody>
          <a:bodyPr/>
          <a:lstStyle>
            <a:lvl1pPr defTabSz="457200">
              <a:lnSpc>
                <a:spcPct val="120000"/>
              </a:lnSpc>
              <a:defRPr/>
            </a:lvl1pPr>
            <a:lvl2pPr>
              <a:lnSpc>
                <a:spcPct val="120000"/>
              </a:lnSpc>
              <a:defRPr/>
            </a:lvl2pPr>
            <a:lvl3pPr defTabSz="457200">
              <a:lnSpc>
                <a:spcPct val="120000"/>
              </a:lnSpc>
              <a:defRPr/>
            </a:lvl3pPr>
            <a:lvl4pPr defTabSz="457200">
              <a:lnSpc>
                <a:spcPct val="120000"/>
              </a:lnSpc>
              <a:defRPr/>
            </a:lvl4pPr>
            <a:lvl5pPr defTabSz="457200">
              <a:lnSpc>
                <a:spcPct val="120000"/>
              </a:lnSpc>
              <a:defRPr/>
            </a:lvl5pPr>
          </a:lstStyle>
          <a:p>
            <a:pPr lvl="0"/>
            <a:r>
              <a:rPr lang="nl-BE" noProof="0" dirty="0"/>
              <a:t>Click </a:t>
            </a:r>
            <a:r>
              <a:rPr lang="nl-BE" noProof="0" dirty="0" err="1"/>
              <a:t>to</a:t>
            </a:r>
            <a:r>
              <a:rPr lang="nl-BE" noProof="0" dirty="0"/>
              <a:t> </a:t>
            </a:r>
            <a:r>
              <a:rPr lang="nl-BE" noProof="0" dirty="0" err="1"/>
              <a:t>edit</a:t>
            </a:r>
            <a:r>
              <a:rPr lang="nl-BE" noProof="0" dirty="0"/>
              <a:t> Master </a:t>
            </a:r>
            <a:r>
              <a:rPr lang="nl-BE" noProof="0" dirty="0" err="1"/>
              <a:t>text</a:t>
            </a:r>
            <a:r>
              <a:rPr lang="nl-BE" noProof="0" dirty="0"/>
              <a:t> </a:t>
            </a:r>
            <a:r>
              <a:rPr lang="nl-BE" noProof="0" dirty="0" err="1"/>
              <a:t>styles</a:t>
            </a:r>
            <a:endParaRPr lang="nl-BE" noProof="0" dirty="0"/>
          </a:p>
          <a:p>
            <a:pPr lvl="1"/>
            <a:r>
              <a:rPr lang="nl-BE" noProof="0" dirty="0"/>
              <a:t>Second level</a:t>
            </a:r>
          </a:p>
          <a:p>
            <a:pPr lvl="2"/>
            <a:r>
              <a:rPr lang="nl-BE" noProof="0" dirty="0" err="1"/>
              <a:t>Third</a:t>
            </a:r>
            <a:r>
              <a:rPr lang="nl-BE" noProof="0" dirty="0"/>
              <a:t> level</a:t>
            </a:r>
          </a:p>
        </p:txBody>
      </p:sp>
    </p:spTree>
    <p:extLst>
      <p:ext uri="{BB962C8B-B14F-4D97-AF65-F5344CB8AC3E}">
        <p14:creationId xmlns:p14="http://schemas.microsoft.com/office/powerpoint/2010/main" val="1314887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noProof="0"/>
              <a:t>Klik om de stijl te bewerken</a:t>
            </a:r>
            <a:endParaRPr lang="nl-BE" noProof="0" dirty="0"/>
          </a:p>
        </p:txBody>
      </p:sp>
      <p:sp>
        <p:nvSpPr>
          <p:cNvPr id="3" name="Date Placeholder 2"/>
          <p:cNvSpPr>
            <a:spLocks noGrp="1"/>
          </p:cNvSpPr>
          <p:nvPr>
            <p:ph type="dt" sz="half" idx="10"/>
          </p:nvPr>
        </p:nvSpPr>
        <p:spPr/>
        <p:txBody>
          <a:bodyPr/>
          <a:lstStyle/>
          <a:p>
            <a:endParaRPr lang="nl-BE" noProof="0" dirty="0"/>
          </a:p>
        </p:txBody>
      </p:sp>
      <p:sp>
        <p:nvSpPr>
          <p:cNvPr id="4" name="Footer Placeholder 3"/>
          <p:cNvSpPr>
            <a:spLocks noGrp="1"/>
          </p:cNvSpPr>
          <p:nvPr>
            <p:ph type="ftr" sz="quarter" idx="11"/>
          </p:nvPr>
        </p:nvSpPr>
        <p:spPr/>
        <p:txBody>
          <a:bodyPr/>
          <a:lstStyle/>
          <a:p>
            <a:r>
              <a:rPr lang="nl-BE" noProof="0"/>
              <a:t>HRM - Hoofdstuk 8: Loopbaanmanagement - AJ 2020 2021 - Prof. dr. Bart Wille</a:t>
            </a:r>
            <a:endParaRPr lang="nl-BE" noProof="0" dirty="0"/>
          </a:p>
        </p:txBody>
      </p:sp>
      <p:sp>
        <p:nvSpPr>
          <p:cNvPr id="5" name="Slide Number Placeholder 4"/>
          <p:cNvSpPr>
            <a:spLocks noGrp="1"/>
          </p:cNvSpPr>
          <p:nvPr>
            <p:ph type="sldNum" sz="quarter" idx="12"/>
          </p:nvPr>
        </p:nvSpPr>
        <p:spPr/>
        <p:txBody>
          <a:bodyPr/>
          <a:lstStyle/>
          <a:p>
            <a:fld id="{7AE184E0-0BD4-4705-A12B-9B71DDE63301}" type="slidenum">
              <a:rPr lang="nl-BE" noProof="0" smtClean="0"/>
              <a:t>‹nr.›</a:t>
            </a:fld>
            <a:endParaRPr lang="nl-BE" noProof="0" dirty="0"/>
          </a:p>
        </p:txBody>
      </p:sp>
      <p:sp>
        <p:nvSpPr>
          <p:cNvPr id="7" name="Picture Placeholder 6"/>
          <p:cNvSpPr>
            <a:spLocks noGrp="1"/>
          </p:cNvSpPr>
          <p:nvPr>
            <p:ph type="pic" sz="quarter" idx="13" hasCustomPrompt="1"/>
          </p:nvPr>
        </p:nvSpPr>
        <p:spPr>
          <a:xfrm>
            <a:off x="952038" y="1371600"/>
            <a:ext cx="15480000" cy="6501600"/>
          </a:xfrm>
        </p:spPr>
        <p:txBody>
          <a:bodyPr/>
          <a:lstStyle>
            <a:lvl1pPr marL="0" indent="0">
              <a:buNone/>
              <a:defRPr>
                <a:solidFill>
                  <a:schemeClr val="bg1">
                    <a:lumMod val="50000"/>
                  </a:schemeClr>
                </a:solidFill>
              </a:defRPr>
            </a:lvl1pPr>
          </a:lstStyle>
          <a:p>
            <a:r>
              <a:rPr lang="nl-BE" noProof="0" dirty="0"/>
              <a:t>Photo</a:t>
            </a:r>
          </a:p>
        </p:txBody>
      </p:sp>
    </p:spTree>
    <p:extLst>
      <p:ext uri="{BB962C8B-B14F-4D97-AF65-F5344CB8AC3E}">
        <p14:creationId xmlns:p14="http://schemas.microsoft.com/office/powerpoint/2010/main" val="374516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hoto Only">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nl-NL" noProof="0" dirty="0"/>
          </a:p>
        </p:txBody>
      </p:sp>
      <p:sp>
        <p:nvSpPr>
          <p:cNvPr id="3" name="Footer Placeholder 2"/>
          <p:cNvSpPr>
            <a:spLocks noGrp="1"/>
          </p:cNvSpPr>
          <p:nvPr>
            <p:ph type="ftr" sz="quarter" idx="11"/>
          </p:nvPr>
        </p:nvSpPr>
        <p:spPr/>
        <p:txBody>
          <a:bodyPr/>
          <a:lstStyle/>
          <a:p>
            <a:r>
              <a:rPr lang="nl-BE" noProof="0"/>
              <a:t>HRM - Hoofdstuk 8: Loopbaanmanagement - AJ 2020 2021 - Prof. dr. Bart Wille</a:t>
            </a:r>
            <a:endParaRPr lang="nl-NL" noProof="0" dirty="0"/>
          </a:p>
        </p:txBody>
      </p:sp>
      <p:sp>
        <p:nvSpPr>
          <p:cNvPr id="7" name="Covering Background"/>
          <p:cNvSpPr/>
          <p:nvPr userDrawn="1"/>
        </p:nvSpPr>
        <p:spPr>
          <a:xfrm>
            <a:off x="-1" y="0"/>
            <a:ext cx="17337600" cy="9753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6" name="Picture Placeholder 5"/>
          <p:cNvSpPr>
            <a:spLocks noGrp="1"/>
          </p:cNvSpPr>
          <p:nvPr>
            <p:ph type="pic" sz="quarter" idx="12" hasCustomPrompt="1"/>
          </p:nvPr>
        </p:nvSpPr>
        <p:spPr>
          <a:xfrm>
            <a:off x="-1" y="0"/>
            <a:ext cx="17337600" cy="9753600"/>
          </a:xfrm>
        </p:spPr>
        <p:txBody>
          <a:bodyPr/>
          <a:lstStyle>
            <a:lvl1pPr marL="85725" indent="0">
              <a:buNone/>
              <a:defRPr>
                <a:solidFill>
                  <a:schemeClr val="bg1">
                    <a:lumMod val="50000"/>
                  </a:schemeClr>
                </a:solidFill>
              </a:defRPr>
            </a:lvl1pPr>
          </a:lstStyle>
          <a:p>
            <a:r>
              <a:rPr lang="nl-BE" noProof="0" dirty="0"/>
              <a:t>Photo</a:t>
            </a:r>
          </a:p>
        </p:txBody>
      </p:sp>
    </p:spTree>
    <p:extLst>
      <p:ext uri="{BB962C8B-B14F-4D97-AF65-F5344CB8AC3E}">
        <p14:creationId xmlns:p14="http://schemas.microsoft.com/office/powerpoint/2010/main" val="2949418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7" name="Rectangle 6"/>
          <p:cNvSpPr/>
          <p:nvPr userDrawn="1"/>
        </p:nvSpPr>
        <p:spPr>
          <a:xfrm>
            <a:off x="914400" y="0"/>
            <a:ext cx="16424275" cy="7898400"/>
          </a:xfrm>
          <a:prstGeom prst="rect">
            <a:avLst/>
          </a:prstGeom>
          <a:solidFill>
            <a:srgbClr val="1E64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noProof="0" dirty="0"/>
          </a:p>
        </p:txBody>
      </p:sp>
      <p:sp>
        <p:nvSpPr>
          <p:cNvPr id="5" name="Tijdelijke aanduiding voor tekst 4"/>
          <p:cNvSpPr>
            <a:spLocks noGrp="1"/>
          </p:cNvSpPr>
          <p:nvPr>
            <p:ph type="body" sz="quarter" idx="10" hasCustomPrompt="1"/>
          </p:nvPr>
        </p:nvSpPr>
        <p:spPr bwMode="white">
          <a:xfrm>
            <a:off x="9215999" y="3095999"/>
            <a:ext cx="7257600" cy="1717969"/>
          </a:xfrm>
        </p:spPr>
        <p:txBody>
          <a:bodyPr>
            <a:normAutofit/>
          </a:bodyPr>
          <a:lstStyle>
            <a:lvl1pPr marL="0" indent="0">
              <a:lnSpc>
                <a:spcPts val="3500"/>
              </a:lnSpc>
              <a:buNone/>
              <a:defRPr sz="2400">
                <a:solidFill>
                  <a:schemeClr val="bg1"/>
                </a:solidFill>
              </a:defRPr>
            </a:lvl1pPr>
          </a:lstStyle>
          <a:p>
            <a:pPr lvl="0"/>
            <a:r>
              <a:rPr lang="nl-NL" dirty="0"/>
              <a:t>Klik om de namen van </a:t>
            </a:r>
            <a:r>
              <a:rPr lang="nl-NL" dirty="0" err="1"/>
              <a:t>social</a:t>
            </a:r>
            <a:r>
              <a:rPr lang="nl-NL" dirty="0"/>
              <a:t> media in te typen</a:t>
            </a:r>
          </a:p>
        </p:txBody>
      </p:sp>
      <p:sp>
        <p:nvSpPr>
          <p:cNvPr id="2" name="Title 1"/>
          <p:cNvSpPr>
            <a:spLocks noGrp="1"/>
          </p:cNvSpPr>
          <p:nvPr>
            <p:ph type="ctrTitle" hasCustomPrompt="1"/>
          </p:nvPr>
        </p:nvSpPr>
        <p:spPr bwMode="white">
          <a:xfrm>
            <a:off x="1291074" y="1743240"/>
            <a:ext cx="7419544" cy="5769600"/>
          </a:xfrm>
        </p:spPr>
        <p:txBody>
          <a:bodyPr anchor="t" anchorCtr="0">
            <a:noAutofit/>
          </a:bodyPr>
          <a:lstStyle>
            <a:lvl1pPr algn="l">
              <a:lnSpc>
                <a:spcPts val="3500"/>
              </a:lnSpc>
              <a:defRPr sz="2500" u="none" cap="none" baseline="0">
                <a:solidFill>
                  <a:schemeClr val="bg1"/>
                </a:solidFill>
                <a:uFill>
                  <a:solidFill>
                    <a:schemeClr val="bg1"/>
                  </a:solidFill>
                </a:uFill>
                <a:latin typeface="+mn-lt"/>
              </a:defRPr>
            </a:lvl1pPr>
          </a:lstStyle>
          <a:p>
            <a:r>
              <a:rPr lang="nl-BE" noProof="0" dirty="0"/>
              <a:t>Klik om de gegevens van de presentator in </a:t>
            </a:r>
            <a:r>
              <a:rPr lang="nl-BE" noProof="0"/>
              <a:t>te typen</a:t>
            </a:r>
            <a:endParaRPr lang="nl-BE" noProof="0" dirty="0"/>
          </a:p>
        </p:txBody>
      </p:sp>
      <p:sp>
        <p:nvSpPr>
          <p:cNvPr id="8" name="Titles positoning box" hidden="1"/>
          <p:cNvSpPr/>
          <p:nvPr userDrawn="1"/>
        </p:nvSpPr>
        <p:spPr>
          <a:xfrm>
            <a:off x="1371600" y="1828800"/>
            <a:ext cx="15012000" cy="599976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10619" y="3175459"/>
            <a:ext cx="280417" cy="335281"/>
          </a:xfrm>
          <a:prstGeom prst="rect">
            <a:avLst/>
          </a:prstGeom>
        </p:spPr>
      </p:pic>
      <p:pic>
        <p:nvPicPr>
          <p:cNvPr id="9"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710618" y="3592583"/>
            <a:ext cx="280417" cy="356617"/>
          </a:xfrm>
          <a:prstGeom prst="rect">
            <a:avLst/>
          </a:prstGeom>
        </p:spPr>
      </p:pic>
      <p:pic>
        <p:nvPicPr>
          <p:cNvPr id="10"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10619" y="4117291"/>
            <a:ext cx="280417" cy="280417"/>
          </a:xfrm>
          <a:prstGeom prst="rect">
            <a:avLst/>
          </a:prstGeom>
        </p:spPr>
      </p:pic>
    </p:spTree>
    <p:extLst>
      <p:ext uri="{BB962C8B-B14F-4D97-AF65-F5344CB8AC3E}">
        <p14:creationId xmlns:p14="http://schemas.microsoft.com/office/powerpoint/2010/main" val="310378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0118" y="136025"/>
            <a:ext cx="15705282" cy="863693"/>
          </a:xfrm>
          <a:prstGeom prst="rect">
            <a:avLst/>
          </a:prstGeom>
        </p:spPr>
        <p:txBody>
          <a:bodyPr vert="horz" lIns="91440" tIns="45720" rIns="91440" bIns="45720" rtlCol="0" anchor="b" anchorCtr="0">
            <a:noAutofit/>
          </a:bodyPr>
          <a:lstStyle/>
          <a:p>
            <a:r>
              <a:rPr lang="nl-BE" noProof="0" dirty="0"/>
              <a:t>Klik om de stijl te bewerken</a:t>
            </a:r>
          </a:p>
        </p:txBody>
      </p:sp>
      <p:sp>
        <p:nvSpPr>
          <p:cNvPr id="3" name="Text Placeholder 2"/>
          <p:cNvSpPr>
            <a:spLocks noGrp="1"/>
          </p:cNvSpPr>
          <p:nvPr>
            <p:ph type="body" idx="1"/>
          </p:nvPr>
        </p:nvSpPr>
        <p:spPr>
          <a:xfrm>
            <a:off x="835825" y="1194364"/>
            <a:ext cx="15699575" cy="6696000"/>
          </a:xfrm>
          <a:prstGeom prst="rect">
            <a:avLst/>
          </a:prstGeom>
        </p:spPr>
        <p:txBody>
          <a:bodyPr vert="horz" lIns="91440" tIns="45720" rIns="91440" bIns="45720" rtlCol="0">
            <a:normAutofit/>
          </a:bodyPr>
          <a:lstStyle/>
          <a:p>
            <a:pPr lvl="0"/>
            <a:r>
              <a:rPr lang="nl-BE" noProof="0" dirty="0"/>
              <a:t>Click </a:t>
            </a:r>
            <a:r>
              <a:rPr lang="nl-BE" noProof="0" dirty="0" err="1"/>
              <a:t>to</a:t>
            </a:r>
            <a:r>
              <a:rPr lang="nl-BE" noProof="0" dirty="0"/>
              <a:t> </a:t>
            </a:r>
            <a:r>
              <a:rPr lang="nl-BE" noProof="0" dirty="0" err="1"/>
              <a:t>edit</a:t>
            </a:r>
            <a:r>
              <a:rPr lang="nl-BE" noProof="0" dirty="0"/>
              <a:t> Master </a:t>
            </a:r>
            <a:r>
              <a:rPr lang="nl-BE" noProof="0" dirty="0" err="1"/>
              <a:t>text</a:t>
            </a:r>
            <a:r>
              <a:rPr lang="nl-BE" noProof="0" dirty="0"/>
              <a:t> </a:t>
            </a:r>
            <a:r>
              <a:rPr lang="nl-BE" noProof="0" dirty="0" err="1"/>
              <a:t>styles</a:t>
            </a:r>
            <a:endParaRPr lang="nl-BE" noProof="0" dirty="0"/>
          </a:p>
          <a:p>
            <a:pPr lvl="1"/>
            <a:r>
              <a:rPr lang="nl-BE" noProof="0" dirty="0"/>
              <a:t>Second level</a:t>
            </a:r>
          </a:p>
          <a:p>
            <a:pPr lvl="2"/>
            <a:r>
              <a:rPr lang="nl-BE" noProof="0" dirty="0" err="1"/>
              <a:t>Third</a:t>
            </a:r>
            <a:r>
              <a:rPr lang="nl-BE" noProof="0" dirty="0"/>
              <a:t> level</a:t>
            </a:r>
          </a:p>
        </p:txBody>
      </p:sp>
      <p:sp>
        <p:nvSpPr>
          <p:cNvPr id="4" name="Date Placeholder 3"/>
          <p:cNvSpPr>
            <a:spLocks noGrp="1"/>
          </p:cNvSpPr>
          <p:nvPr>
            <p:ph type="dt" sz="half" idx="2"/>
          </p:nvPr>
        </p:nvSpPr>
        <p:spPr>
          <a:xfrm>
            <a:off x="4072394" y="8948703"/>
            <a:ext cx="2297926" cy="519289"/>
          </a:xfrm>
          <a:prstGeom prst="rect">
            <a:avLst/>
          </a:prstGeom>
        </p:spPr>
        <p:txBody>
          <a:bodyPr vert="horz" lIns="91440" tIns="45720" rIns="91440" bIns="45720" rtlCol="0" anchor="ctr"/>
          <a:lstStyle>
            <a:lvl1pPr algn="l">
              <a:defRPr sz="1707">
                <a:solidFill>
                  <a:schemeClr val="tx1">
                    <a:tint val="75000"/>
                  </a:schemeClr>
                </a:solidFill>
              </a:defRPr>
            </a:lvl1pPr>
          </a:lstStyle>
          <a:p>
            <a:endParaRPr lang="nl-BE" noProof="0" dirty="0"/>
          </a:p>
        </p:txBody>
      </p:sp>
      <p:sp>
        <p:nvSpPr>
          <p:cNvPr id="5" name="Footer Placeholder 4"/>
          <p:cNvSpPr>
            <a:spLocks noGrp="1"/>
          </p:cNvSpPr>
          <p:nvPr>
            <p:ph type="ftr" sz="quarter" idx="3"/>
          </p:nvPr>
        </p:nvSpPr>
        <p:spPr>
          <a:xfrm>
            <a:off x="6810236" y="8994423"/>
            <a:ext cx="8353564" cy="437932"/>
          </a:xfrm>
          <a:prstGeom prst="rect">
            <a:avLst/>
          </a:prstGeom>
        </p:spPr>
        <p:txBody>
          <a:bodyPr vert="horz" lIns="91440" tIns="45720" rIns="91440" bIns="45720" rtlCol="0" anchor="ctr"/>
          <a:lstStyle>
            <a:lvl1pPr algn="ctr">
              <a:defRPr sz="1707">
                <a:solidFill>
                  <a:schemeClr val="tx1">
                    <a:tint val="75000"/>
                  </a:schemeClr>
                </a:solidFill>
              </a:defRPr>
            </a:lvl1pPr>
          </a:lstStyle>
          <a:p>
            <a:r>
              <a:rPr lang="nl-BE" noProof="0"/>
              <a:t>HRM - Hoofdstuk 8: Loopbaanmanagement - AJ 2020 2021 - Prof. dr. Bart Wille</a:t>
            </a:r>
            <a:endParaRPr lang="nl-BE" noProof="0" dirty="0"/>
          </a:p>
        </p:txBody>
      </p:sp>
      <p:sp>
        <p:nvSpPr>
          <p:cNvPr id="6" name="Slide Number Placeholder 5"/>
          <p:cNvSpPr>
            <a:spLocks noGrp="1"/>
          </p:cNvSpPr>
          <p:nvPr>
            <p:ph type="sldNum" sz="quarter" idx="4"/>
          </p:nvPr>
        </p:nvSpPr>
        <p:spPr>
          <a:xfrm>
            <a:off x="15590520" y="8948703"/>
            <a:ext cx="921880" cy="519289"/>
          </a:xfrm>
          <a:prstGeom prst="rect">
            <a:avLst/>
          </a:prstGeom>
        </p:spPr>
        <p:txBody>
          <a:bodyPr vert="horz" lIns="91440" tIns="45720" rIns="91440" bIns="45720" rtlCol="0" anchor="ctr"/>
          <a:lstStyle>
            <a:lvl1pPr algn="r">
              <a:defRPr sz="1707">
                <a:solidFill>
                  <a:srgbClr val="1E64C8"/>
                </a:solidFill>
              </a:defRPr>
            </a:lvl1pPr>
          </a:lstStyle>
          <a:p>
            <a:fld id="{7AE184E0-0BD4-4705-A12B-9B71DDE63301}" type="slidenum">
              <a:rPr lang="nl-BE" noProof="0" smtClean="0"/>
              <a:pPr/>
              <a:t>‹nr.›</a:t>
            </a:fld>
            <a:endParaRPr lang="nl-BE" noProof="0" dirty="0"/>
          </a:p>
        </p:txBody>
      </p:sp>
      <p:sp>
        <p:nvSpPr>
          <p:cNvPr id="7" name="Title positioning box" hidden="1"/>
          <p:cNvSpPr/>
          <p:nvPr userDrawn="1"/>
        </p:nvSpPr>
        <p:spPr>
          <a:xfrm>
            <a:off x="927265" y="367200"/>
            <a:ext cx="15480000" cy="46364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ositoning box" hidden="1"/>
          <p:cNvSpPr/>
          <p:nvPr userDrawn="1"/>
        </p:nvSpPr>
        <p:spPr>
          <a:xfrm>
            <a:off x="927265" y="1584000"/>
            <a:ext cx="8229600" cy="630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Logo positioning box" hidden="1"/>
          <p:cNvSpPr/>
          <p:nvPr userDrawn="1"/>
        </p:nvSpPr>
        <p:spPr>
          <a:xfrm flipV="1">
            <a:off x="928800" y="7878842"/>
            <a:ext cx="15478465" cy="141635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483617" y="7906160"/>
            <a:ext cx="2308379" cy="1847440"/>
          </a:xfrm>
          <a:prstGeom prst="rect">
            <a:avLst/>
          </a:prstGeom>
        </p:spPr>
      </p:pic>
      <p:sp>
        <p:nvSpPr>
          <p:cNvPr id="12" name="Text positoning box" hidden="1"/>
          <p:cNvSpPr/>
          <p:nvPr userDrawn="1"/>
        </p:nvSpPr>
        <p:spPr>
          <a:xfrm>
            <a:off x="9172105" y="1584000"/>
            <a:ext cx="914400" cy="630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positoning box" hidden="1"/>
          <p:cNvSpPr/>
          <p:nvPr userDrawn="1"/>
        </p:nvSpPr>
        <p:spPr>
          <a:xfrm>
            <a:off x="10099369" y="1356360"/>
            <a:ext cx="6307895" cy="652764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70589907"/>
      </p:ext>
    </p:extLst>
  </p:cSld>
  <p:clrMap bg1="lt1" tx1="dk1" bg2="lt2" tx2="dk2" accent1="accent1" accent2="accent2" accent3="accent3" accent4="accent4" accent5="accent5" accent6="accent6" hlink="hlink" folHlink="folHlink"/>
  <p:sldLayoutIdLst>
    <p:sldLayoutId id="2147483672" r:id="rId1"/>
    <p:sldLayoutId id="2147483661" r:id="rId2"/>
    <p:sldLayoutId id="2147483673" r:id="rId3"/>
    <p:sldLayoutId id="2147483662" r:id="rId4"/>
    <p:sldLayoutId id="2147483674" r:id="rId5"/>
    <p:sldLayoutId id="2147483666" r:id="rId6"/>
    <p:sldLayoutId id="2147483675" r:id="rId7"/>
    <p:sldLayoutId id="2147483676" r:id="rId8"/>
  </p:sldLayoutIdLst>
  <p:hf hdr="0" dt="0"/>
  <p:txStyles>
    <p:titleStyle>
      <a:lvl1pPr algn="l" defTabSz="1300368" rtl="0" eaLnBrk="1" latinLnBrk="0" hangingPunct="1">
        <a:lnSpc>
          <a:spcPct val="90000"/>
        </a:lnSpc>
        <a:spcBef>
          <a:spcPct val="0"/>
        </a:spcBef>
        <a:buNone/>
        <a:defRPr sz="5400" u="sng" kern="1200" cap="all" baseline="0">
          <a:solidFill>
            <a:srgbClr val="1E64C8"/>
          </a:solidFill>
          <a:uFill>
            <a:solidFill>
              <a:srgbClr val="1E64C8"/>
            </a:solidFill>
          </a:uFill>
          <a:latin typeface="+mj-lt"/>
          <a:ea typeface="+mj-ea"/>
          <a:cs typeface="+mj-cs"/>
        </a:defRPr>
      </a:lvl1pPr>
    </p:titleStyle>
    <p:bodyStyle>
      <a:lvl1pPr marL="536575" indent="-450850" algn="l" defTabSz="1300368" rtl="0" eaLnBrk="1" latinLnBrk="0" hangingPunct="1">
        <a:lnSpc>
          <a:spcPct val="120000"/>
        </a:lnSpc>
        <a:spcBef>
          <a:spcPts val="0"/>
        </a:spcBef>
        <a:buFont typeface="Arial" panose="020B0604020202020204" pitchFamily="34" charset="0"/>
        <a:buChar char="̶"/>
        <a:defRPr sz="4800" kern="1200">
          <a:solidFill>
            <a:schemeClr val="tx1"/>
          </a:solidFill>
          <a:latin typeface="+mn-lt"/>
          <a:ea typeface="+mn-ea"/>
          <a:cs typeface="+mn-cs"/>
        </a:defRPr>
      </a:lvl1pPr>
      <a:lvl2pPr marL="1169988" indent="-450850" algn="l" defTabSz="457200" rtl="0" eaLnBrk="1" latinLnBrk="0" hangingPunct="1">
        <a:lnSpc>
          <a:spcPct val="120000"/>
        </a:lnSpc>
        <a:spcBef>
          <a:spcPts val="0"/>
        </a:spcBef>
        <a:buFont typeface="Arial" panose="020B0604020202020204" pitchFamily="34" charset="0"/>
        <a:buChar char="̶"/>
        <a:tabLst/>
        <a:defRPr sz="4800" kern="1200">
          <a:solidFill>
            <a:schemeClr val="tx1"/>
          </a:solidFill>
          <a:latin typeface="+mn-lt"/>
          <a:ea typeface="+mn-ea"/>
          <a:cs typeface="+mn-cs"/>
        </a:defRPr>
      </a:lvl2pPr>
      <a:lvl3pPr marL="1755775" indent="-450000" algn="l" defTabSz="1300368" rtl="0" eaLnBrk="1" latinLnBrk="0" hangingPunct="1">
        <a:lnSpc>
          <a:spcPct val="120000"/>
        </a:lnSpc>
        <a:spcBef>
          <a:spcPts val="0"/>
        </a:spcBef>
        <a:buFont typeface="Arial" panose="020B0604020202020204" pitchFamily="34" charset="0"/>
        <a:buChar char="‒"/>
        <a:defRPr sz="4800" kern="1200">
          <a:solidFill>
            <a:schemeClr val="tx1"/>
          </a:solidFill>
          <a:latin typeface="+mn-lt"/>
          <a:ea typeface="+mn-ea"/>
          <a:cs typeface="+mn-cs"/>
        </a:defRPr>
      </a:lvl3pPr>
      <a:lvl4pPr marL="1441450" indent="-550863" algn="l" defTabSz="1300368" rtl="0" eaLnBrk="1" latinLnBrk="0" hangingPunct="1">
        <a:lnSpc>
          <a:spcPct val="120000"/>
        </a:lnSpc>
        <a:spcBef>
          <a:spcPts val="0"/>
        </a:spcBef>
        <a:buFont typeface="Arial" panose="020B0604020202020204" pitchFamily="34" charset="0"/>
        <a:buChar char="–"/>
        <a:defRPr sz="4800" kern="1200">
          <a:solidFill>
            <a:schemeClr val="tx1"/>
          </a:solidFill>
          <a:latin typeface="+mn-lt"/>
          <a:ea typeface="+mn-ea"/>
          <a:cs typeface="+mn-cs"/>
        </a:defRPr>
      </a:lvl4pPr>
      <a:lvl5pPr marL="2600325" indent="-1158875" algn="l" defTabSz="1300368" rtl="0" eaLnBrk="1" latinLnBrk="0" hangingPunct="1">
        <a:lnSpc>
          <a:spcPct val="120000"/>
        </a:lnSpc>
        <a:spcBef>
          <a:spcPts val="0"/>
        </a:spcBef>
        <a:buFont typeface="Arial" panose="020B0604020202020204" pitchFamily="34" charset="0"/>
        <a:buNone/>
        <a:defRPr sz="4800" kern="1200">
          <a:solidFill>
            <a:schemeClr val="tx1"/>
          </a:solidFill>
          <a:latin typeface="+mn-lt"/>
          <a:ea typeface="+mn-ea"/>
          <a:cs typeface="+mn-cs"/>
        </a:defRPr>
      </a:lvl5pPr>
      <a:lvl6pPr marL="3576013"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197"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381"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565"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p:bodyStyle>
    <p:otherStyle>
      <a:defPPr>
        <a:defRPr lang="en-US"/>
      </a:defPPr>
      <a:lvl1pPr marL="0" algn="l" defTabSz="1300368" rtl="0" eaLnBrk="1" latinLnBrk="0" hangingPunct="1">
        <a:defRPr sz="2560" kern="1200">
          <a:solidFill>
            <a:schemeClr val="tx1"/>
          </a:solidFill>
          <a:latin typeface="+mn-lt"/>
          <a:ea typeface="+mn-ea"/>
          <a:cs typeface="+mn-cs"/>
        </a:defRPr>
      </a:lvl1pPr>
      <a:lvl2pPr marL="650184" algn="l" defTabSz="1300368" rtl="0" eaLnBrk="1" latinLnBrk="0" hangingPunct="1">
        <a:defRPr sz="2560" kern="1200">
          <a:solidFill>
            <a:schemeClr val="tx1"/>
          </a:solidFill>
          <a:latin typeface="+mn-lt"/>
          <a:ea typeface="+mn-ea"/>
          <a:cs typeface="+mn-cs"/>
        </a:defRPr>
      </a:lvl2pPr>
      <a:lvl3pPr marL="1300368" algn="l" defTabSz="1300368" rtl="0" eaLnBrk="1" latinLnBrk="0" hangingPunct="1">
        <a:defRPr sz="2560" kern="1200">
          <a:solidFill>
            <a:schemeClr val="tx1"/>
          </a:solidFill>
          <a:latin typeface="+mn-lt"/>
          <a:ea typeface="+mn-ea"/>
          <a:cs typeface="+mn-cs"/>
        </a:defRPr>
      </a:lvl3pPr>
      <a:lvl4pPr marL="1950552" algn="l" defTabSz="1300368" rtl="0" eaLnBrk="1" latinLnBrk="0" hangingPunct="1">
        <a:defRPr sz="2560" kern="1200">
          <a:solidFill>
            <a:schemeClr val="tx1"/>
          </a:solidFill>
          <a:latin typeface="+mn-lt"/>
          <a:ea typeface="+mn-ea"/>
          <a:cs typeface="+mn-cs"/>
        </a:defRPr>
      </a:lvl4pPr>
      <a:lvl5pPr marL="2600736" algn="l" defTabSz="1300368" rtl="0" eaLnBrk="1" latinLnBrk="0" hangingPunct="1">
        <a:defRPr sz="2560" kern="1200">
          <a:solidFill>
            <a:schemeClr val="tx1"/>
          </a:solidFill>
          <a:latin typeface="+mn-lt"/>
          <a:ea typeface="+mn-ea"/>
          <a:cs typeface="+mn-cs"/>
        </a:defRPr>
      </a:lvl5pPr>
      <a:lvl6pPr marL="3250921" algn="l" defTabSz="1300368" rtl="0" eaLnBrk="1" latinLnBrk="0" hangingPunct="1">
        <a:defRPr sz="2560" kern="1200">
          <a:solidFill>
            <a:schemeClr val="tx1"/>
          </a:solidFill>
          <a:latin typeface="+mn-lt"/>
          <a:ea typeface="+mn-ea"/>
          <a:cs typeface="+mn-cs"/>
        </a:defRPr>
      </a:lvl6pPr>
      <a:lvl7pPr marL="3901105" algn="l" defTabSz="1300368" rtl="0" eaLnBrk="1" latinLnBrk="0" hangingPunct="1">
        <a:defRPr sz="2560" kern="1200">
          <a:solidFill>
            <a:schemeClr val="tx1"/>
          </a:solidFill>
          <a:latin typeface="+mn-lt"/>
          <a:ea typeface="+mn-ea"/>
          <a:cs typeface="+mn-cs"/>
        </a:defRPr>
      </a:lvl7pPr>
      <a:lvl8pPr marL="4551289" algn="l" defTabSz="1300368" rtl="0" eaLnBrk="1" latinLnBrk="0" hangingPunct="1">
        <a:defRPr sz="2560" kern="1200">
          <a:solidFill>
            <a:schemeClr val="tx1"/>
          </a:solidFill>
          <a:latin typeface="+mn-lt"/>
          <a:ea typeface="+mn-ea"/>
          <a:cs typeface="+mn-cs"/>
        </a:defRPr>
      </a:lvl8pPr>
      <a:lvl9pPr marL="5201473" algn="l" defTabSz="1300368"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sz="8000" dirty="0"/>
              <a:t>Hoofdstuk 8: loopbaan-management</a:t>
            </a:r>
          </a:p>
        </p:txBody>
      </p:sp>
      <p:sp>
        <p:nvSpPr>
          <p:cNvPr id="3" name="Tijdelijke aanduiding voor dianummer 2"/>
          <p:cNvSpPr>
            <a:spLocks noGrp="1"/>
          </p:cNvSpPr>
          <p:nvPr>
            <p:ph type="sldNum" sz="quarter" idx="4"/>
          </p:nvPr>
        </p:nvSpPr>
        <p:spPr/>
        <p:txBody>
          <a:bodyPr/>
          <a:lstStyle/>
          <a:p>
            <a:fld id="{7AE184E0-0BD4-4705-A12B-9B71DDE63301}" type="slidenum">
              <a:rPr lang="nl-BE" noProof="0" smtClean="0"/>
              <a:pPr/>
              <a:t>1</a:t>
            </a:fld>
            <a:endParaRPr lang="nl-BE" noProof="0" dirty="0"/>
          </a:p>
        </p:txBody>
      </p:sp>
    </p:spTree>
    <p:extLst>
      <p:ext uri="{BB962C8B-B14F-4D97-AF65-F5344CB8AC3E}">
        <p14:creationId xmlns:p14="http://schemas.microsoft.com/office/powerpoint/2010/main" val="1689643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Loopbaanplanning (individu)</a:t>
            </a:r>
            <a:endParaRPr lang="nl-BE" dirty="0"/>
          </a:p>
        </p:txBody>
      </p:sp>
      <p:sp>
        <p:nvSpPr>
          <p:cNvPr id="3" name="Tijdelijke aanduiding voor inhoud 2"/>
          <p:cNvSpPr>
            <a:spLocks noGrp="1"/>
          </p:cNvSpPr>
          <p:nvPr>
            <p:ph idx="1"/>
          </p:nvPr>
        </p:nvSpPr>
        <p:spPr/>
        <p:txBody>
          <a:bodyPr>
            <a:normAutofit/>
          </a:bodyPr>
          <a:lstStyle/>
          <a:p>
            <a:pPr marL="85725" indent="0">
              <a:buNone/>
            </a:pPr>
            <a:r>
              <a:rPr lang="nl-BE" sz="3500" dirty="0"/>
              <a:t>Zelf-exploratie (“Ken uzelf”)</a:t>
            </a:r>
          </a:p>
          <a:p>
            <a:pPr marL="85725" indent="0">
              <a:buNone/>
            </a:pPr>
            <a:endParaRPr lang="nl-BE" sz="3500" dirty="0"/>
          </a:p>
          <a:p>
            <a:pPr>
              <a:buFont typeface="Wingdings" panose="05000000000000000000" pitchFamily="2" charset="2"/>
              <a:buChar char="Ø"/>
            </a:pPr>
            <a:r>
              <a:rPr lang="nl-BE" sz="3000" dirty="0" err="1"/>
              <a:t>Interessen</a:t>
            </a:r>
            <a:r>
              <a:rPr lang="nl-BE" sz="3000" dirty="0"/>
              <a:t>: </a:t>
            </a:r>
            <a:r>
              <a:rPr lang="nl-BE" sz="3000" i="1" dirty="0"/>
              <a:t>Wat boeit mij?</a:t>
            </a:r>
          </a:p>
          <a:p>
            <a:pPr>
              <a:buFont typeface="Wingdings" panose="05000000000000000000" pitchFamily="2" charset="2"/>
              <a:buChar char="Ø"/>
            </a:pPr>
            <a:endParaRPr lang="nl-BE" sz="3000" dirty="0"/>
          </a:p>
          <a:p>
            <a:pPr marL="85725" indent="0">
              <a:buNone/>
            </a:pPr>
            <a:endParaRPr lang="nl-BE" sz="3000" dirty="0"/>
          </a:p>
          <a:p>
            <a:pPr>
              <a:buFont typeface="Wingdings" panose="05000000000000000000" pitchFamily="2" charset="2"/>
              <a:buChar char="Ø"/>
            </a:pPr>
            <a:endParaRPr lang="nl-BE" sz="3500" dirty="0"/>
          </a:p>
          <a:p>
            <a:pPr marL="85725" indent="0">
              <a:buNone/>
            </a:pPr>
            <a:endParaRPr lang="nl-BE" sz="2500" dirty="0"/>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10</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graphicFrame>
        <p:nvGraphicFramePr>
          <p:cNvPr id="6" name="Table 5">
            <a:extLst>
              <a:ext uri="{FF2B5EF4-FFF2-40B4-BE49-F238E27FC236}">
                <a16:creationId xmlns:a16="http://schemas.microsoft.com/office/drawing/2014/main" id="{81D52A02-018D-4D15-8518-3502343119AA}"/>
              </a:ext>
            </a:extLst>
          </p:cNvPr>
          <p:cNvGraphicFramePr>
            <a:graphicFrameLocks noGrp="1"/>
          </p:cNvGraphicFramePr>
          <p:nvPr>
            <p:extLst>
              <p:ext uri="{D42A27DB-BD31-4B8C-83A1-F6EECF244321}">
                <p14:modId xmlns:p14="http://schemas.microsoft.com/office/powerpoint/2010/main" val="1589217603"/>
              </p:ext>
            </p:extLst>
          </p:nvPr>
        </p:nvGraphicFramePr>
        <p:xfrm>
          <a:off x="7015398" y="4876800"/>
          <a:ext cx="10013428" cy="3224784"/>
        </p:xfrm>
        <a:graphic>
          <a:graphicData uri="http://schemas.openxmlformats.org/drawingml/2006/table">
            <a:tbl>
              <a:tblPr firstRow="1" bandRow="1">
                <a:tableStyleId>{5C22544A-7EE6-4342-B048-85BDC9FD1C3A}</a:tableStyleId>
              </a:tblPr>
              <a:tblGrid>
                <a:gridCol w="2291401">
                  <a:extLst>
                    <a:ext uri="{9D8B030D-6E8A-4147-A177-3AD203B41FA5}">
                      <a16:colId xmlns:a16="http://schemas.microsoft.com/office/drawing/2014/main" val="2034846407"/>
                    </a:ext>
                  </a:extLst>
                </a:gridCol>
                <a:gridCol w="7722027">
                  <a:extLst>
                    <a:ext uri="{9D8B030D-6E8A-4147-A177-3AD203B41FA5}">
                      <a16:colId xmlns:a16="http://schemas.microsoft.com/office/drawing/2014/main" val="1192660676"/>
                    </a:ext>
                  </a:extLst>
                </a:gridCol>
              </a:tblGrid>
              <a:tr h="370840">
                <a:tc gridSpan="2">
                  <a:txBody>
                    <a:bodyPr/>
                    <a:lstStyle/>
                    <a:p>
                      <a:pPr algn="ctr"/>
                      <a:r>
                        <a:rPr lang="nl-BE" dirty="0" err="1"/>
                        <a:t>Interessen</a:t>
                      </a:r>
                      <a:endParaRPr lang="nl-BE" dirty="0"/>
                    </a:p>
                  </a:txBody>
                  <a:tcPr/>
                </a:tc>
                <a:tc hMerge="1">
                  <a:txBody>
                    <a:bodyPr/>
                    <a:lstStyle/>
                    <a:p>
                      <a:endParaRPr lang="nl-BE" dirty="0"/>
                    </a:p>
                  </a:txBody>
                  <a:tcPr/>
                </a:tc>
                <a:extLst>
                  <a:ext uri="{0D108BD9-81ED-4DB2-BD59-A6C34878D82A}">
                    <a16:rowId xmlns:a16="http://schemas.microsoft.com/office/drawing/2014/main" val="3678031118"/>
                  </a:ext>
                </a:extLst>
              </a:tr>
              <a:tr h="370840">
                <a:tc>
                  <a:txBody>
                    <a:bodyPr/>
                    <a:lstStyle/>
                    <a:p>
                      <a:pPr algn="l"/>
                      <a:r>
                        <a:rPr lang="nl-BE" sz="2400" i="0" dirty="0"/>
                        <a:t>Praktisch</a:t>
                      </a:r>
                    </a:p>
                  </a:txBody>
                  <a:tcPr/>
                </a:tc>
                <a:tc>
                  <a:txBody>
                    <a:bodyPr/>
                    <a:lstStyle/>
                    <a:p>
                      <a:pPr algn="l"/>
                      <a:r>
                        <a:rPr lang="nl-BE" sz="2200" i="0" dirty="0"/>
                        <a:t>Handenarbeid, Outdoor, Techniek</a:t>
                      </a:r>
                    </a:p>
                  </a:txBody>
                  <a:tcPr/>
                </a:tc>
                <a:extLst>
                  <a:ext uri="{0D108BD9-81ED-4DB2-BD59-A6C34878D82A}">
                    <a16:rowId xmlns:a16="http://schemas.microsoft.com/office/drawing/2014/main" val="3578711637"/>
                  </a:ext>
                </a:extLst>
              </a:tr>
              <a:tr h="370840">
                <a:tc>
                  <a:txBody>
                    <a:bodyPr/>
                    <a:lstStyle/>
                    <a:p>
                      <a:pPr algn="l"/>
                      <a:r>
                        <a:rPr lang="nl-BE" sz="2400" i="0" dirty="0"/>
                        <a:t>Analytisch</a:t>
                      </a:r>
                    </a:p>
                  </a:txBody>
                  <a:tcPr/>
                </a:tc>
                <a:tc>
                  <a:txBody>
                    <a:bodyPr/>
                    <a:lstStyle/>
                    <a:p>
                      <a:pPr algn="l"/>
                      <a:r>
                        <a:rPr lang="nl-BE" sz="2200" i="0" dirty="0"/>
                        <a:t>Natuurwetenschappelijk, ICT, Theorie</a:t>
                      </a:r>
                    </a:p>
                  </a:txBody>
                  <a:tcPr/>
                </a:tc>
                <a:extLst>
                  <a:ext uri="{0D108BD9-81ED-4DB2-BD59-A6C34878D82A}">
                    <a16:rowId xmlns:a16="http://schemas.microsoft.com/office/drawing/2014/main" val="3551206379"/>
                  </a:ext>
                </a:extLst>
              </a:tr>
              <a:tr h="370840">
                <a:tc>
                  <a:txBody>
                    <a:bodyPr/>
                    <a:lstStyle/>
                    <a:p>
                      <a:pPr algn="l"/>
                      <a:r>
                        <a:rPr lang="nl-BE" sz="2400" i="0" dirty="0"/>
                        <a:t>Kunstzinnig</a:t>
                      </a:r>
                    </a:p>
                  </a:txBody>
                  <a:tcPr/>
                </a:tc>
                <a:tc>
                  <a:txBody>
                    <a:bodyPr/>
                    <a:lstStyle/>
                    <a:p>
                      <a:pPr algn="l"/>
                      <a:r>
                        <a:rPr lang="nl-BE" sz="2200" i="0" dirty="0"/>
                        <a:t>Creativiteit, Kunst</a:t>
                      </a:r>
                    </a:p>
                  </a:txBody>
                  <a:tcPr/>
                </a:tc>
                <a:extLst>
                  <a:ext uri="{0D108BD9-81ED-4DB2-BD59-A6C34878D82A}">
                    <a16:rowId xmlns:a16="http://schemas.microsoft.com/office/drawing/2014/main" val="4263426266"/>
                  </a:ext>
                </a:extLst>
              </a:tr>
              <a:tr h="370840">
                <a:tc>
                  <a:txBody>
                    <a:bodyPr/>
                    <a:lstStyle/>
                    <a:p>
                      <a:pPr algn="l"/>
                      <a:r>
                        <a:rPr lang="nl-BE" sz="2400" i="0" dirty="0"/>
                        <a:t>Sociaal</a:t>
                      </a:r>
                    </a:p>
                  </a:txBody>
                  <a:tcPr/>
                </a:tc>
                <a:tc>
                  <a:txBody>
                    <a:bodyPr/>
                    <a:lstStyle/>
                    <a:p>
                      <a:pPr algn="l"/>
                      <a:r>
                        <a:rPr lang="nl-BE" sz="2200" i="0" dirty="0"/>
                        <a:t>Zorg, Onderwijs/Training</a:t>
                      </a:r>
                    </a:p>
                  </a:txBody>
                  <a:tcPr/>
                </a:tc>
                <a:extLst>
                  <a:ext uri="{0D108BD9-81ED-4DB2-BD59-A6C34878D82A}">
                    <a16:rowId xmlns:a16="http://schemas.microsoft.com/office/drawing/2014/main" val="3671157508"/>
                  </a:ext>
                </a:extLst>
              </a:tr>
              <a:tr h="370840">
                <a:tc>
                  <a:txBody>
                    <a:bodyPr/>
                    <a:lstStyle/>
                    <a:p>
                      <a:pPr algn="l"/>
                      <a:r>
                        <a:rPr lang="nl-BE" sz="2400" i="0" dirty="0"/>
                        <a:t>Ondernemend</a:t>
                      </a:r>
                    </a:p>
                  </a:txBody>
                  <a:tcPr/>
                </a:tc>
                <a:tc>
                  <a:txBody>
                    <a:bodyPr/>
                    <a:lstStyle/>
                    <a:p>
                      <a:pPr algn="l"/>
                      <a:r>
                        <a:rPr lang="nl-BE" sz="2200" i="0" dirty="0"/>
                        <a:t>Leiderschap, Organiseren, Doelen, Politiek</a:t>
                      </a:r>
                    </a:p>
                  </a:txBody>
                  <a:tcPr/>
                </a:tc>
                <a:extLst>
                  <a:ext uri="{0D108BD9-81ED-4DB2-BD59-A6C34878D82A}">
                    <a16:rowId xmlns:a16="http://schemas.microsoft.com/office/drawing/2014/main" val="372053026"/>
                  </a:ext>
                </a:extLst>
              </a:tr>
              <a:tr h="370840">
                <a:tc>
                  <a:txBody>
                    <a:bodyPr/>
                    <a:lstStyle/>
                    <a:p>
                      <a:pPr algn="l"/>
                      <a:r>
                        <a:rPr lang="nl-BE" sz="2400" i="0" dirty="0"/>
                        <a:t>Conventioneel</a:t>
                      </a:r>
                    </a:p>
                  </a:txBody>
                  <a:tcPr/>
                </a:tc>
                <a:tc>
                  <a:txBody>
                    <a:bodyPr/>
                    <a:lstStyle/>
                    <a:p>
                      <a:pPr algn="l"/>
                      <a:r>
                        <a:rPr lang="nl-BE" sz="2200" i="0" dirty="0"/>
                        <a:t>Structuur, Kostenbewust</a:t>
                      </a:r>
                    </a:p>
                  </a:txBody>
                  <a:tcPr/>
                </a:tc>
                <a:extLst>
                  <a:ext uri="{0D108BD9-81ED-4DB2-BD59-A6C34878D82A}">
                    <a16:rowId xmlns:a16="http://schemas.microsoft.com/office/drawing/2014/main" val="1719504106"/>
                  </a:ext>
                </a:extLst>
              </a:tr>
            </a:tbl>
          </a:graphicData>
        </a:graphic>
      </p:graphicFrame>
      <p:pic>
        <p:nvPicPr>
          <p:cNvPr id="9" name="Graphic 8">
            <a:extLst>
              <a:ext uri="{FF2B5EF4-FFF2-40B4-BE49-F238E27FC236}">
                <a16:creationId xmlns:a16="http://schemas.microsoft.com/office/drawing/2014/main" id="{D1BA7B92-E261-4C1A-A85D-2E4997B67C0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9849" y="4343790"/>
            <a:ext cx="3810000" cy="676275"/>
          </a:xfrm>
          <a:prstGeom prst="rect">
            <a:avLst/>
          </a:prstGeom>
        </p:spPr>
      </p:pic>
      <p:pic>
        <p:nvPicPr>
          <p:cNvPr id="10" name="Picture 9">
            <a:extLst>
              <a:ext uri="{FF2B5EF4-FFF2-40B4-BE49-F238E27FC236}">
                <a16:creationId xmlns:a16="http://schemas.microsoft.com/office/drawing/2014/main" id="{F56818AA-3964-433A-A144-7A58CC4D06DE}"/>
              </a:ext>
            </a:extLst>
          </p:cNvPr>
          <p:cNvPicPr>
            <a:picLocks noChangeAspect="1"/>
          </p:cNvPicPr>
          <p:nvPr/>
        </p:nvPicPr>
        <p:blipFill>
          <a:blip r:embed="rId5"/>
          <a:stretch>
            <a:fillRect/>
          </a:stretch>
        </p:blipFill>
        <p:spPr>
          <a:xfrm>
            <a:off x="7158762" y="1362017"/>
            <a:ext cx="8431758" cy="3347130"/>
          </a:xfrm>
          <a:prstGeom prst="rect">
            <a:avLst/>
          </a:prstGeom>
        </p:spPr>
      </p:pic>
      <p:pic>
        <p:nvPicPr>
          <p:cNvPr id="13" name="Picture 12">
            <a:extLst>
              <a:ext uri="{FF2B5EF4-FFF2-40B4-BE49-F238E27FC236}">
                <a16:creationId xmlns:a16="http://schemas.microsoft.com/office/drawing/2014/main" id="{C4E26458-D2B3-40D5-B6A2-EB26AD3AD29A}"/>
              </a:ext>
            </a:extLst>
          </p:cNvPr>
          <p:cNvPicPr>
            <a:picLocks noChangeAspect="1"/>
          </p:cNvPicPr>
          <p:nvPr/>
        </p:nvPicPr>
        <p:blipFill>
          <a:blip r:embed="rId6"/>
          <a:stretch>
            <a:fillRect/>
          </a:stretch>
        </p:blipFill>
        <p:spPr>
          <a:xfrm>
            <a:off x="189928" y="5502964"/>
            <a:ext cx="6189332" cy="2052078"/>
          </a:xfrm>
          <a:prstGeom prst="rect">
            <a:avLst/>
          </a:prstGeom>
        </p:spPr>
      </p:pic>
    </p:spTree>
    <p:extLst>
      <p:ext uri="{BB962C8B-B14F-4D97-AF65-F5344CB8AC3E}">
        <p14:creationId xmlns:p14="http://schemas.microsoft.com/office/powerpoint/2010/main" val="4212324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Loopbaanplanning (individu)</a:t>
            </a:r>
            <a:endParaRPr lang="nl-BE" dirty="0"/>
          </a:p>
        </p:txBody>
      </p:sp>
      <p:sp>
        <p:nvSpPr>
          <p:cNvPr id="3" name="Tijdelijke aanduiding voor inhoud 2"/>
          <p:cNvSpPr>
            <a:spLocks noGrp="1"/>
          </p:cNvSpPr>
          <p:nvPr>
            <p:ph idx="1"/>
          </p:nvPr>
        </p:nvSpPr>
        <p:spPr/>
        <p:txBody>
          <a:bodyPr>
            <a:normAutofit/>
          </a:bodyPr>
          <a:lstStyle/>
          <a:p>
            <a:pPr marL="85725" indent="0">
              <a:buNone/>
            </a:pPr>
            <a:r>
              <a:rPr lang="nl-BE" sz="3500" dirty="0"/>
              <a:t>Zelf-exploratie (“Ken uzelf”)</a:t>
            </a:r>
          </a:p>
          <a:p>
            <a:pPr marL="85725" indent="0">
              <a:buNone/>
            </a:pPr>
            <a:endParaRPr lang="nl-BE" sz="3500" dirty="0"/>
          </a:p>
          <a:p>
            <a:pPr>
              <a:buFont typeface="Wingdings" panose="05000000000000000000" pitchFamily="2" charset="2"/>
              <a:buChar char="Ø"/>
            </a:pPr>
            <a:r>
              <a:rPr lang="nl-BE" sz="3000" dirty="0" err="1"/>
              <a:t>Interessen</a:t>
            </a:r>
            <a:r>
              <a:rPr lang="nl-BE" sz="3000" dirty="0"/>
              <a:t>: </a:t>
            </a:r>
            <a:r>
              <a:rPr lang="nl-BE" sz="3000" i="1" dirty="0"/>
              <a:t>Wat boeit mij?</a:t>
            </a:r>
          </a:p>
          <a:p>
            <a:pPr>
              <a:buFont typeface="Wingdings" panose="05000000000000000000" pitchFamily="2" charset="2"/>
              <a:buChar char="Ø"/>
            </a:pPr>
            <a:endParaRPr lang="nl-BE" sz="3000" dirty="0"/>
          </a:p>
          <a:p>
            <a:pPr marL="85725" indent="0">
              <a:buNone/>
            </a:pPr>
            <a:endParaRPr lang="nl-BE" sz="3000" dirty="0"/>
          </a:p>
          <a:p>
            <a:pPr>
              <a:buFont typeface="Wingdings" panose="05000000000000000000" pitchFamily="2" charset="2"/>
              <a:buChar char="Ø"/>
            </a:pPr>
            <a:endParaRPr lang="nl-BE" sz="3500" dirty="0"/>
          </a:p>
          <a:p>
            <a:pPr marL="85725" indent="0">
              <a:buNone/>
            </a:pPr>
            <a:endParaRPr lang="nl-BE" sz="2500" dirty="0"/>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11</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spTree>
    <p:extLst>
      <p:ext uri="{BB962C8B-B14F-4D97-AF65-F5344CB8AC3E}">
        <p14:creationId xmlns:p14="http://schemas.microsoft.com/office/powerpoint/2010/main" val="2988513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Loopbaanplanning (individu)</a:t>
            </a:r>
            <a:endParaRPr lang="nl-BE" dirty="0"/>
          </a:p>
        </p:txBody>
      </p:sp>
      <p:sp>
        <p:nvSpPr>
          <p:cNvPr id="3" name="Tijdelijke aanduiding voor inhoud 2"/>
          <p:cNvSpPr>
            <a:spLocks noGrp="1"/>
          </p:cNvSpPr>
          <p:nvPr>
            <p:ph idx="1"/>
          </p:nvPr>
        </p:nvSpPr>
        <p:spPr/>
        <p:txBody>
          <a:bodyPr>
            <a:normAutofit/>
          </a:bodyPr>
          <a:lstStyle/>
          <a:p>
            <a:pPr marL="85725" indent="0">
              <a:buNone/>
            </a:pPr>
            <a:r>
              <a:rPr lang="nl-BE" sz="3500" dirty="0"/>
              <a:t>Zelf-exploratie (“Ken uzelf”)</a:t>
            </a:r>
          </a:p>
          <a:p>
            <a:pPr marL="85725" indent="0">
              <a:buNone/>
            </a:pPr>
            <a:endParaRPr lang="nl-BE" sz="3500" dirty="0"/>
          </a:p>
          <a:p>
            <a:pPr>
              <a:buFont typeface="Wingdings" panose="05000000000000000000" pitchFamily="2" charset="2"/>
              <a:buChar char="Ø"/>
            </a:pPr>
            <a:r>
              <a:rPr lang="nl-BE" sz="3000" dirty="0"/>
              <a:t>Loopbaananker (</a:t>
            </a:r>
            <a:r>
              <a:rPr lang="nl-BE" sz="3000" dirty="0" err="1"/>
              <a:t>Schein</a:t>
            </a:r>
            <a:r>
              <a:rPr lang="nl-BE" sz="3000" dirty="0"/>
              <a:t>): Wisselwerking tussen bekwaamheden, motieven en waarden</a:t>
            </a:r>
          </a:p>
          <a:p>
            <a:pPr>
              <a:buFont typeface="Wingdings" panose="05000000000000000000" pitchFamily="2" charset="2"/>
              <a:buChar char="Ø"/>
            </a:pPr>
            <a:endParaRPr lang="nl-BE" sz="3000" dirty="0"/>
          </a:p>
          <a:p>
            <a:pPr marL="85725" indent="0">
              <a:buNone/>
            </a:pPr>
            <a:endParaRPr lang="nl-BE" sz="3000" dirty="0"/>
          </a:p>
          <a:p>
            <a:pPr>
              <a:buFont typeface="Wingdings" panose="05000000000000000000" pitchFamily="2" charset="2"/>
              <a:buChar char="Ø"/>
            </a:pPr>
            <a:endParaRPr lang="nl-BE" sz="3500" dirty="0"/>
          </a:p>
          <a:p>
            <a:pPr marL="85725" indent="0">
              <a:buNone/>
            </a:pPr>
            <a:endParaRPr lang="nl-BE" sz="2500" dirty="0"/>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12</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pic>
        <p:nvPicPr>
          <p:cNvPr id="6" name="Picture 5">
            <a:extLst>
              <a:ext uri="{FF2B5EF4-FFF2-40B4-BE49-F238E27FC236}">
                <a16:creationId xmlns:a16="http://schemas.microsoft.com/office/drawing/2014/main" id="{B928C8D2-E730-4F27-9CE9-30E846EE4353}"/>
              </a:ext>
            </a:extLst>
          </p:cNvPr>
          <p:cNvPicPr>
            <a:picLocks noChangeAspect="1"/>
          </p:cNvPicPr>
          <p:nvPr/>
        </p:nvPicPr>
        <p:blipFill>
          <a:blip r:embed="rId3"/>
          <a:stretch>
            <a:fillRect/>
          </a:stretch>
        </p:blipFill>
        <p:spPr>
          <a:xfrm>
            <a:off x="2573806" y="3519643"/>
            <a:ext cx="3676650" cy="4752975"/>
          </a:xfrm>
          <a:prstGeom prst="rect">
            <a:avLst/>
          </a:prstGeom>
        </p:spPr>
      </p:pic>
    </p:spTree>
    <p:extLst>
      <p:ext uri="{BB962C8B-B14F-4D97-AF65-F5344CB8AC3E}">
        <p14:creationId xmlns:p14="http://schemas.microsoft.com/office/powerpoint/2010/main" val="285401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Loopbaanplanning (organisatie)</a:t>
            </a:r>
            <a:endParaRPr lang="nl-BE" dirty="0"/>
          </a:p>
        </p:txBody>
      </p:sp>
      <p:sp>
        <p:nvSpPr>
          <p:cNvPr id="3" name="Tijdelijke aanduiding voor inhoud 2"/>
          <p:cNvSpPr>
            <a:spLocks noGrp="1"/>
          </p:cNvSpPr>
          <p:nvPr>
            <p:ph idx="1"/>
          </p:nvPr>
        </p:nvSpPr>
        <p:spPr/>
        <p:txBody>
          <a:bodyPr>
            <a:normAutofit/>
          </a:bodyPr>
          <a:lstStyle/>
          <a:p>
            <a:pPr marL="85725" indent="0">
              <a:buNone/>
            </a:pPr>
            <a:r>
              <a:rPr lang="nl-BE" sz="3500" dirty="0"/>
              <a:t>Stroombeleid</a:t>
            </a:r>
          </a:p>
          <a:p>
            <a:pPr marL="85725" indent="0">
              <a:buNone/>
            </a:pPr>
            <a:endParaRPr lang="nl-BE" sz="3500" dirty="0"/>
          </a:p>
          <a:p>
            <a:pPr>
              <a:buFont typeface="Wingdings" panose="05000000000000000000" pitchFamily="2" charset="2"/>
              <a:buChar char="Ø"/>
            </a:pPr>
            <a:r>
              <a:rPr lang="nl-BE" sz="3000" i="1" dirty="0" err="1"/>
              <a:t>Lifelong</a:t>
            </a:r>
            <a:r>
              <a:rPr lang="nl-BE" sz="3000" i="1" dirty="0"/>
              <a:t> </a:t>
            </a:r>
            <a:r>
              <a:rPr lang="nl-BE" sz="3000" i="1" dirty="0" err="1"/>
              <a:t>employment</a:t>
            </a:r>
            <a:endParaRPr lang="nl-BE" sz="3000" i="1" dirty="0"/>
          </a:p>
          <a:p>
            <a:pPr>
              <a:buFont typeface="Wingdings" panose="05000000000000000000" pitchFamily="2" charset="2"/>
              <a:buChar char="Ø"/>
            </a:pPr>
            <a:endParaRPr lang="nl-BE" sz="3000" i="1" dirty="0"/>
          </a:p>
          <a:p>
            <a:pPr>
              <a:buFont typeface="Wingdings" panose="05000000000000000000" pitchFamily="2" charset="2"/>
              <a:buChar char="Ø"/>
            </a:pPr>
            <a:r>
              <a:rPr lang="nl-BE" sz="3000" i="1" dirty="0"/>
              <a:t>Up-or-out</a:t>
            </a:r>
          </a:p>
          <a:p>
            <a:pPr>
              <a:buFont typeface="Wingdings" panose="05000000000000000000" pitchFamily="2" charset="2"/>
              <a:buChar char="Ø"/>
            </a:pPr>
            <a:endParaRPr lang="nl-BE" sz="3000" i="1" dirty="0"/>
          </a:p>
          <a:p>
            <a:pPr>
              <a:buFont typeface="Wingdings" panose="05000000000000000000" pitchFamily="2" charset="2"/>
              <a:buChar char="Ø"/>
            </a:pPr>
            <a:r>
              <a:rPr lang="nl-BE" sz="3000" i="1" dirty="0"/>
              <a:t>In-</a:t>
            </a:r>
            <a:r>
              <a:rPr lang="nl-BE" sz="3000" i="1" dirty="0" err="1"/>
              <a:t>and</a:t>
            </a:r>
            <a:r>
              <a:rPr lang="nl-BE" sz="3000" i="1" dirty="0"/>
              <a:t>-out</a:t>
            </a:r>
          </a:p>
          <a:p>
            <a:pPr>
              <a:buFont typeface="Wingdings" panose="05000000000000000000" pitchFamily="2" charset="2"/>
              <a:buChar char="Ø"/>
            </a:pPr>
            <a:endParaRPr lang="nl-BE" sz="3000" dirty="0"/>
          </a:p>
          <a:p>
            <a:pPr marL="85725" indent="0">
              <a:buNone/>
            </a:pPr>
            <a:endParaRPr lang="nl-BE" sz="3000" dirty="0"/>
          </a:p>
          <a:p>
            <a:pPr>
              <a:buFont typeface="Wingdings" panose="05000000000000000000" pitchFamily="2" charset="2"/>
              <a:buChar char="Ø"/>
            </a:pPr>
            <a:endParaRPr lang="nl-BE" sz="3500" dirty="0"/>
          </a:p>
          <a:p>
            <a:pPr marL="85725" indent="0">
              <a:buNone/>
            </a:pPr>
            <a:endParaRPr lang="nl-BE" sz="2500" dirty="0"/>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13</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pic>
        <p:nvPicPr>
          <p:cNvPr id="7" name="Picture 6">
            <a:extLst>
              <a:ext uri="{FF2B5EF4-FFF2-40B4-BE49-F238E27FC236}">
                <a16:creationId xmlns:a16="http://schemas.microsoft.com/office/drawing/2014/main" id="{82696BE2-6675-4F22-8CE6-0C2ED980B390}"/>
              </a:ext>
            </a:extLst>
          </p:cNvPr>
          <p:cNvPicPr>
            <a:picLocks noChangeAspect="1"/>
          </p:cNvPicPr>
          <p:nvPr/>
        </p:nvPicPr>
        <p:blipFill>
          <a:blip r:embed="rId3"/>
          <a:stretch>
            <a:fillRect/>
          </a:stretch>
        </p:blipFill>
        <p:spPr>
          <a:xfrm>
            <a:off x="8669337" y="2497099"/>
            <a:ext cx="6979715" cy="1033715"/>
          </a:xfrm>
          <a:prstGeom prst="rect">
            <a:avLst/>
          </a:prstGeom>
        </p:spPr>
      </p:pic>
      <p:pic>
        <p:nvPicPr>
          <p:cNvPr id="8" name="Picture 7">
            <a:extLst>
              <a:ext uri="{FF2B5EF4-FFF2-40B4-BE49-F238E27FC236}">
                <a16:creationId xmlns:a16="http://schemas.microsoft.com/office/drawing/2014/main" id="{77620FBE-6270-49F2-96C9-E6C59229DF31}"/>
              </a:ext>
            </a:extLst>
          </p:cNvPr>
          <p:cNvPicPr>
            <a:picLocks noChangeAspect="1"/>
          </p:cNvPicPr>
          <p:nvPr/>
        </p:nvPicPr>
        <p:blipFill>
          <a:blip r:embed="rId4"/>
          <a:stretch>
            <a:fillRect/>
          </a:stretch>
        </p:blipFill>
        <p:spPr>
          <a:xfrm>
            <a:off x="8682759" y="3586274"/>
            <a:ext cx="6979714" cy="5273025"/>
          </a:xfrm>
          <a:prstGeom prst="rect">
            <a:avLst/>
          </a:prstGeom>
        </p:spPr>
      </p:pic>
      <p:pic>
        <p:nvPicPr>
          <p:cNvPr id="9" name="Picture 8">
            <a:extLst>
              <a:ext uri="{FF2B5EF4-FFF2-40B4-BE49-F238E27FC236}">
                <a16:creationId xmlns:a16="http://schemas.microsoft.com/office/drawing/2014/main" id="{44B7076E-787F-4D77-9AB0-B9289E4DB345}"/>
              </a:ext>
            </a:extLst>
          </p:cNvPr>
          <p:cNvPicPr>
            <a:picLocks noChangeAspect="1"/>
          </p:cNvPicPr>
          <p:nvPr/>
        </p:nvPicPr>
        <p:blipFill>
          <a:blip r:embed="rId5"/>
          <a:stretch>
            <a:fillRect/>
          </a:stretch>
        </p:blipFill>
        <p:spPr>
          <a:xfrm>
            <a:off x="8669337" y="1328931"/>
            <a:ext cx="4325418" cy="1136876"/>
          </a:xfrm>
          <a:prstGeom prst="rect">
            <a:avLst/>
          </a:prstGeom>
        </p:spPr>
      </p:pic>
    </p:spTree>
    <p:extLst>
      <p:ext uri="{BB962C8B-B14F-4D97-AF65-F5344CB8AC3E}">
        <p14:creationId xmlns:p14="http://schemas.microsoft.com/office/powerpoint/2010/main" val="3308579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Loopbaanplanning (organisatie)</a:t>
            </a:r>
            <a:endParaRPr lang="nl-BE" dirty="0"/>
          </a:p>
        </p:txBody>
      </p:sp>
      <p:sp>
        <p:nvSpPr>
          <p:cNvPr id="3" name="Tijdelijke aanduiding voor inhoud 2"/>
          <p:cNvSpPr>
            <a:spLocks noGrp="1"/>
          </p:cNvSpPr>
          <p:nvPr>
            <p:ph idx="1"/>
          </p:nvPr>
        </p:nvSpPr>
        <p:spPr/>
        <p:txBody>
          <a:bodyPr>
            <a:normAutofit/>
          </a:bodyPr>
          <a:lstStyle/>
          <a:p>
            <a:pPr marL="85725" indent="0">
              <a:buNone/>
            </a:pPr>
            <a:r>
              <a:rPr lang="nl-BE" sz="3500" dirty="0"/>
              <a:t>Loopbaanpaden / Successieplanning</a:t>
            </a:r>
          </a:p>
          <a:p>
            <a:pPr marL="85725" indent="0">
              <a:buNone/>
            </a:pPr>
            <a:endParaRPr lang="nl-BE" sz="3500" dirty="0"/>
          </a:p>
          <a:p>
            <a:pPr marL="85725" indent="0">
              <a:buNone/>
            </a:pPr>
            <a:endParaRPr lang="nl-BE" sz="3000" dirty="0"/>
          </a:p>
          <a:p>
            <a:pPr marL="85725" indent="0">
              <a:buNone/>
            </a:pPr>
            <a:endParaRPr lang="nl-BE" sz="3000" dirty="0"/>
          </a:p>
          <a:p>
            <a:pPr>
              <a:buFont typeface="Wingdings" panose="05000000000000000000" pitchFamily="2" charset="2"/>
              <a:buChar char="Ø"/>
            </a:pPr>
            <a:endParaRPr lang="nl-BE" sz="3500" dirty="0"/>
          </a:p>
          <a:p>
            <a:pPr marL="85725" indent="0">
              <a:buNone/>
            </a:pPr>
            <a:endParaRPr lang="nl-BE" sz="2500" dirty="0"/>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14</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pic>
        <p:nvPicPr>
          <p:cNvPr id="6" name="Picture 5">
            <a:extLst>
              <a:ext uri="{FF2B5EF4-FFF2-40B4-BE49-F238E27FC236}">
                <a16:creationId xmlns:a16="http://schemas.microsoft.com/office/drawing/2014/main" id="{63FAA433-23DC-47CD-A224-4559E27A28A3}"/>
              </a:ext>
            </a:extLst>
          </p:cNvPr>
          <p:cNvPicPr>
            <a:picLocks noChangeAspect="1"/>
          </p:cNvPicPr>
          <p:nvPr/>
        </p:nvPicPr>
        <p:blipFill>
          <a:blip r:embed="rId3"/>
          <a:stretch>
            <a:fillRect/>
          </a:stretch>
        </p:blipFill>
        <p:spPr>
          <a:xfrm>
            <a:off x="4312442" y="2705294"/>
            <a:ext cx="8494813" cy="5379716"/>
          </a:xfrm>
          <a:prstGeom prst="rect">
            <a:avLst/>
          </a:prstGeom>
          <a:ln>
            <a:solidFill>
              <a:schemeClr val="tx1"/>
            </a:solidFill>
          </a:ln>
        </p:spPr>
      </p:pic>
    </p:spTree>
    <p:extLst>
      <p:ext uri="{BB962C8B-B14F-4D97-AF65-F5344CB8AC3E}">
        <p14:creationId xmlns:p14="http://schemas.microsoft.com/office/powerpoint/2010/main" val="1846910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Loopbaanontwikkeling</a:t>
            </a:r>
            <a:endParaRPr lang="nl-BE" dirty="0"/>
          </a:p>
        </p:txBody>
      </p:sp>
      <p:sp>
        <p:nvSpPr>
          <p:cNvPr id="3" name="Tijdelijke aanduiding voor inhoud 2"/>
          <p:cNvSpPr>
            <a:spLocks noGrp="1"/>
          </p:cNvSpPr>
          <p:nvPr>
            <p:ph idx="1"/>
          </p:nvPr>
        </p:nvSpPr>
        <p:spPr/>
        <p:txBody>
          <a:bodyPr>
            <a:normAutofit/>
          </a:bodyPr>
          <a:lstStyle/>
          <a:p>
            <a:pPr marL="85725" indent="0">
              <a:buNone/>
            </a:pPr>
            <a:endParaRPr lang="nl-BE" sz="3500" dirty="0"/>
          </a:p>
          <a:p>
            <a:pPr marL="85725" indent="0">
              <a:buNone/>
            </a:pPr>
            <a:endParaRPr lang="nl-BE" sz="3500" dirty="0"/>
          </a:p>
          <a:p>
            <a:pPr marL="85725" indent="0">
              <a:buNone/>
            </a:pPr>
            <a:endParaRPr lang="nl-BE" sz="3000" dirty="0"/>
          </a:p>
          <a:p>
            <a:pPr marL="85725" indent="0">
              <a:buNone/>
            </a:pPr>
            <a:endParaRPr lang="nl-BE" sz="3000" dirty="0"/>
          </a:p>
          <a:p>
            <a:pPr>
              <a:buFont typeface="Wingdings" panose="05000000000000000000" pitchFamily="2" charset="2"/>
              <a:buChar char="Ø"/>
            </a:pPr>
            <a:endParaRPr lang="nl-BE" sz="3500" dirty="0"/>
          </a:p>
          <a:p>
            <a:pPr marL="85725" indent="0">
              <a:buNone/>
            </a:pPr>
            <a:endParaRPr lang="nl-BE" sz="2500" dirty="0"/>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15</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pic>
        <p:nvPicPr>
          <p:cNvPr id="7" name="Picture 6">
            <a:extLst>
              <a:ext uri="{FF2B5EF4-FFF2-40B4-BE49-F238E27FC236}">
                <a16:creationId xmlns:a16="http://schemas.microsoft.com/office/drawing/2014/main" id="{15F7B0FA-94BF-49D4-A86A-C2D461219E6F}"/>
              </a:ext>
            </a:extLst>
          </p:cNvPr>
          <p:cNvPicPr>
            <a:picLocks noChangeAspect="1"/>
          </p:cNvPicPr>
          <p:nvPr/>
        </p:nvPicPr>
        <p:blipFill>
          <a:blip r:embed="rId3"/>
          <a:stretch>
            <a:fillRect/>
          </a:stretch>
        </p:blipFill>
        <p:spPr>
          <a:xfrm>
            <a:off x="4919768" y="1863236"/>
            <a:ext cx="7499138" cy="4761764"/>
          </a:xfrm>
          <a:prstGeom prst="rect">
            <a:avLst/>
          </a:prstGeom>
          <a:ln>
            <a:solidFill>
              <a:schemeClr val="tx1"/>
            </a:solidFill>
          </a:ln>
        </p:spPr>
      </p:pic>
    </p:spTree>
    <p:extLst>
      <p:ext uri="{BB962C8B-B14F-4D97-AF65-F5344CB8AC3E}">
        <p14:creationId xmlns:p14="http://schemas.microsoft.com/office/powerpoint/2010/main" val="600011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Loopbaanontwikkeling</a:t>
            </a:r>
            <a:endParaRPr lang="nl-BE" dirty="0"/>
          </a:p>
        </p:txBody>
      </p:sp>
      <p:sp>
        <p:nvSpPr>
          <p:cNvPr id="3" name="Tijdelijke aanduiding voor inhoud 2"/>
          <p:cNvSpPr>
            <a:spLocks noGrp="1"/>
          </p:cNvSpPr>
          <p:nvPr>
            <p:ph idx="1"/>
          </p:nvPr>
        </p:nvSpPr>
        <p:spPr/>
        <p:txBody>
          <a:bodyPr>
            <a:normAutofit/>
          </a:bodyPr>
          <a:lstStyle/>
          <a:p>
            <a:pPr marL="85725" indent="0">
              <a:buNone/>
            </a:pPr>
            <a:r>
              <a:rPr lang="nl-BE" sz="3500" dirty="0"/>
              <a:t>Ervaringen </a:t>
            </a:r>
            <a:r>
              <a:rPr lang="nl-BE" sz="3500" dirty="0" err="1"/>
              <a:t>ivm</a:t>
            </a:r>
            <a:r>
              <a:rPr lang="nl-BE" sz="3500" dirty="0"/>
              <a:t> de functie</a:t>
            </a:r>
          </a:p>
          <a:p>
            <a:pPr marL="85725" indent="0">
              <a:buNone/>
            </a:pPr>
            <a:endParaRPr lang="nl-BE" sz="3500" dirty="0"/>
          </a:p>
          <a:p>
            <a:pPr>
              <a:buFont typeface="Wingdings" panose="05000000000000000000" pitchFamily="2" charset="2"/>
              <a:buChar char="Ø"/>
            </a:pPr>
            <a:r>
              <a:rPr lang="nl-BE" sz="3000" i="1" dirty="0"/>
              <a:t>Functieverbreding</a:t>
            </a:r>
          </a:p>
          <a:p>
            <a:pPr>
              <a:buFont typeface="Wingdings" panose="05000000000000000000" pitchFamily="2" charset="2"/>
              <a:buChar char="Ø"/>
            </a:pPr>
            <a:r>
              <a:rPr lang="nl-BE" sz="3000" i="1" dirty="0"/>
              <a:t>Functierotatie</a:t>
            </a:r>
          </a:p>
          <a:p>
            <a:pPr>
              <a:buFont typeface="Wingdings" panose="05000000000000000000" pitchFamily="2" charset="2"/>
              <a:buChar char="Ø"/>
            </a:pPr>
            <a:r>
              <a:rPr lang="nl-BE" sz="3000" i="1" dirty="0"/>
              <a:t>Promotie</a:t>
            </a:r>
          </a:p>
          <a:p>
            <a:pPr>
              <a:buFont typeface="Wingdings" panose="05000000000000000000" pitchFamily="2" charset="2"/>
              <a:buChar char="Ø"/>
            </a:pPr>
            <a:r>
              <a:rPr lang="nl-BE" sz="3000" i="1" dirty="0"/>
              <a:t>Transfer</a:t>
            </a:r>
          </a:p>
          <a:p>
            <a:pPr>
              <a:buFont typeface="Wingdings" panose="05000000000000000000" pitchFamily="2" charset="2"/>
              <a:buChar char="Ø"/>
            </a:pPr>
            <a:r>
              <a:rPr lang="nl-BE" sz="3000" i="1" dirty="0"/>
              <a:t>International </a:t>
            </a:r>
            <a:r>
              <a:rPr lang="nl-BE" sz="3000" i="1" dirty="0" err="1"/>
              <a:t>assignment</a:t>
            </a:r>
            <a:endParaRPr lang="nl-BE" sz="3000" i="1" dirty="0"/>
          </a:p>
          <a:p>
            <a:pPr>
              <a:buFont typeface="Wingdings" panose="05000000000000000000" pitchFamily="2" charset="2"/>
              <a:buChar char="Ø"/>
            </a:pPr>
            <a:r>
              <a:rPr lang="nl-BE" sz="3000" i="1" dirty="0"/>
              <a:t>Demotie</a:t>
            </a:r>
          </a:p>
          <a:p>
            <a:pPr>
              <a:buFont typeface="Wingdings" panose="05000000000000000000" pitchFamily="2" charset="2"/>
              <a:buChar char="Ø"/>
            </a:pPr>
            <a:r>
              <a:rPr lang="nl-BE" sz="3000" i="1" dirty="0" err="1"/>
              <a:t>Externship</a:t>
            </a:r>
            <a:r>
              <a:rPr lang="nl-BE" sz="3000" i="1" dirty="0"/>
              <a:t> / “Talent pooling”</a:t>
            </a:r>
          </a:p>
          <a:p>
            <a:pPr>
              <a:buFont typeface="Wingdings" panose="05000000000000000000" pitchFamily="2" charset="2"/>
              <a:buChar char="Ø"/>
            </a:pPr>
            <a:endParaRPr lang="nl-BE" sz="3000" dirty="0"/>
          </a:p>
          <a:p>
            <a:pPr marL="85725" indent="0">
              <a:buNone/>
            </a:pPr>
            <a:endParaRPr lang="nl-BE" sz="3000" dirty="0"/>
          </a:p>
          <a:p>
            <a:pPr>
              <a:buFont typeface="Wingdings" panose="05000000000000000000" pitchFamily="2" charset="2"/>
              <a:buChar char="Ø"/>
            </a:pPr>
            <a:endParaRPr lang="nl-BE" sz="3500" dirty="0"/>
          </a:p>
          <a:p>
            <a:pPr marL="85725" indent="0">
              <a:buNone/>
            </a:pPr>
            <a:endParaRPr lang="nl-BE" sz="2500" dirty="0"/>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16</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pic>
        <p:nvPicPr>
          <p:cNvPr id="10" name="Picture 9">
            <a:extLst>
              <a:ext uri="{FF2B5EF4-FFF2-40B4-BE49-F238E27FC236}">
                <a16:creationId xmlns:a16="http://schemas.microsoft.com/office/drawing/2014/main" id="{09888D3D-B4D0-42E9-B87F-529232A0AD5F}"/>
              </a:ext>
            </a:extLst>
          </p:cNvPr>
          <p:cNvPicPr>
            <a:picLocks noChangeAspect="1"/>
          </p:cNvPicPr>
          <p:nvPr/>
        </p:nvPicPr>
        <p:blipFill>
          <a:blip r:embed="rId3"/>
          <a:stretch>
            <a:fillRect/>
          </a:stretch>
        </p:blipFill>
        <p:spPr>
          <a:xfrm>
            <a:off x="12439820" y="1194364"/>
            <a:ext cx="4745958" cy="3013564"/>
          </a:xfrm>
          <a:prstGeom prst="rect">
            <a:avLst/>
          </a:prstGeom>
          <a:ln>
            <a:solidFill>
              <a:schemeClr val="tx1"/>
            </a:solidFill>
          </a:ln>
        </p:spPr>
      </p:pic>
    </p:spTree>
    <p:extLst>
      <p:ext uri="{BB962C8B-B14F-4D97-AF65-F5344CB8AC3E}">
        <p14:creationId xmlns:p14="http://schemas.microsoft.com/office/powerpoint/2010/main" val="39328154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Loopbaanontwikkeling</a:t>
            </a:r>
            <a:endParaRPr lang="nl-BE" dirty="0"/>
          </a:p>
        </p:txBody>
      </p:sp>
      <p:sp>
        <p:nvSpPr>
          <p:cNvPr id="3" name="Tijdelijke aanduiding voor inhoud 2"/>
          <p:cNvSpPr>
            <a:spLocks noGrp="1"/>
          </p:cNvSpPr>
          <p:nvPr>
            <p:ph idx="1"/>
          </p:nvPr>
        </p:nvSpPr>
        <p:spPr/>
        <p:txBody>
          <a:bodyPr>
            <a:normAutofit/>
          </a:bodyPr>
          <a:lstStyle/>
          <a:p>
            <a:pPr marL="85725" indent="0">
              <a:buNone/>
            </a:pPr>
            <a:r>
              <a:rPr lang="nl-BE" sz="3500" dirty="0"/>
              <a:t>Interpersoonlijke relaties</a:t>
            </a:r>
          </a:p>
          <a:p>
            <a:pPr marL="85725" indent="0">
              <a:buNone/>
            </a:pPr>
            <a:endParaRPr lang="nl-BE" sz="3500" dirty="0"/>
          </a:p>
          <a:p>
            <a:pPr>
              <a:buFont typeface="Wingdings" panose="05000000000000000000" pitchFamily="2" charset="2"/>
              <a:buChar char="Ø"/>
            </a:pPr>
            <a:r>
              <a:rPr lang="nl-BE" sz="3000" i="1" dirty="0" err="1"/>
              <a:t>Mentoring</a:t>
            </a:r>
            <a:endParaRPr lang="nl-BE" sz="3000" i="1" dirty="0"/>
          </a:p>
          <a:p>
            <a:pPr>
              <a:buFont typeface="Wingdings" panose="05000000000000000000" pitchFamily="2" charset="2"/>
              <a:buChar char="Ø"/>
            </a:pPr>
            <a:endParaRPr lang="nl-BE" sz="3000" i="1" dirty="0"/>
          </a:p>
          <a:p>
            <a:pPr>
              <a:buFont typeface="Wingdings" panose="05000000000000000000" pitchFamily="2" charset="2"/>
              <a:buChar char="Ø"/>
            </a:pPr>
            <a:r>
              <a:rPr lang="nl-BE" sz="3000" i="1" dirty="0"/>
              <a:t>Networking</a:t>
            </a:r>
          </a:p>
          <a:p>
            <a:pPr>
              <a:buFont typeface="Wingdings" panose="05000000000000000000" pitchFamily="2" charset="2"/>
              <a:buChar char="Ø"/>
            </a:pPr>
            <a:endParaRPr lang="nl-BE" sz="3000" dirty="0"/>
          </a:p>
          <a:p>
            <a:pPr marL="85725" indent="0">
              <a:buNone/>
            </a:pPr>
            <a:endParaRPr lang="nl-BE" sz="3000" dirty="0"/>
          </a:p>
          <a:p>
            <a:pPr>
              <a:buFont typeface="Wingdings" panose="05000000000000000000" pitchFamily="2" charset="2"/>
              <a:buChar char="Ø"/>
            </a:pPr>
            <a:endParaRPr lang="nl-BE" sz="3500" dirty="0"/>
          </a:p>
          <a:p>
            <a:pPr marL="85725" indent="0">
              <a:buNone/>
            </a:pPr>
            <a:endParaRPr lang="nl-BE" sz="2500" dirty="0"/>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17</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pic>
        <p:nvPicPr>
          <p:cNvPr id="10" name="Picture 9">
            <a:extLst>
              <a:ext uri="{FF2B5EF4-FFF2-40B4-BE49-F238E27FC236}">
                <a16:creationId xmlns:a16="http://schemas.microsoft.com/office/drawing/2014/main" id="{09888D3D-B4D0-42E9-B87F-529232A0AD5F}"/>
              </a:ext>
            </a:extLst>
          </p:cNvPr>
          <p:cNvPicPr>
            <a:picLocks noChangeAspect="1"/>
          </p:cNvPicPr>
          <p:nvPr/>
        </p:nvPicPr>
        <p:blipFill>
          <a:blip r:embed="rId3"/>
          <a:stretch>
            <a:fillRect/>
          </a:stretch>
        </p:blipFill>
        <p:spPr>
          <a:xfrm>
            <a:off x="12439820" y="1194364"/>
            <a:ext cx="4745958" cy="3013564"/>
          </a:xfrm>
          <a:prstGeom prst="rect">
            <a:avLst/>
          </a:prstGeom>
          <a:ln>
            <a:solidFill>
              <a:schemeClr val="tx1"/>
            </a:solidFill>
          </a:ln>
        </p:spPr>
      </p:pic>
    </p:spTree>
    <p:extLst>
      <p:ext uri="{BB962C8B-B14F-4D97-AF65-F5344CB8AC3E}">
        <p14:creationId xmlns:p14="http://schemas.microsoft.com/office/powerpoint/2010/main" val="2044594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ianummer 3"/>
          <p:cNvSpPr>
            <a:spLocks noGrp="1"/>
          </p:cNvSpPr>
          <p:nvPr>
            <p:ph type="sldNum" sz="quarter" idx="12"/>
          </p:nvPr>
        </p:nvSpPr>
        <p:spPr/>
        <p:txBody>
          <a:bodyPr/>
          <a:lstStyle/>
          <a:p>
            <a:fld id="{7AE184E0-0BD4-4705-A12B-9B71DDE63301}" type="slidenum">
              <a:rPr lang="nl-BE" noProof="0" smtClean="0"/>
              <a:t>2</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grpSp>
        <p:nvGrpSpPr>
          <p:cNvPr id="6" name="Group 5">
            <a:extLst>
              <a:ext uri="{FF2B5EF4-FFF2-40B4-BE49-F238E27FC236}">
                <a16:creationId xmlns:a16="http://schemas.microsoft.com/office/drawing/2014/main" id="{A715E7A9-D32B-43DA-B8AC-AA419756D378}"/>
              </a:ext>
            </a:extLst>
          </p:cNvPr>
          <p:cNvGrpSpPr/>
          <p:nvPr/>
        </p:nvGrpSpPr>
        <p:grpSpPr>
          <a:xfrm>
            <a:off x="2618907" y="1602789"/>
            <a:ext cx="11506199" cy="5168926"/>
            <a:chOff x="1042939" y="1446698"/>
            <a:chExt cx="14397126" cy="6467616"/>
          </a:xfrm>
        </p:grpSpPr>
        <p:sp>
          <p:nvSpPr>
            <p:cNvPr id="7" name="Rectangle 6">
              <a:extLst>
                <a:ext uri="{FF2B5EF4-FFF2-40B4-BE49-F238E27FC236}">
                  <a16:creationId xmlns:a16="http://schemas.microsoft.com/office/drawing/2014/main" id="{D083C0FF-C3EC-467B-904A-82145FCD85AD}"/>
                </a:ext>
              </a:extLst>
            </p:cNvPr>
            <p:cNvSpPr/>
            <p:nvPr/>
          </p:nvSpPr>
          <p:spPr>
            <a:xfrm>
              <a:off x="1042939" y="3939024"/>
              <a:ext cx="2910081" cy="1363386"/>
            </a:xfrm>
            <a:prstGeom prst="rect">
              <a:avLst/>
            </a:prstGeom>
            <a:solidFill>
              <a:srgbClr val="E6E6E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200" dirty="0">
                  <a:solidFill>
                    <a:schemeClr val="tx1"/>
                  </a:solidFill>
                  <a:latin typeface="UGent Panno Text Medium" panose="02000606040000040003" pitchFamily="2" charset="0"/>
                </a:rPr>
                <a:t>Selectie</a:t>
              </a:r>
            </a:p>
          </p:txBody>
        </p:sp>
        <p:sp>
          <p:nvSpPr>
            <p:cNvPr id="8" name="Oval 7">
              <a:extLst>
                <a:ext uri="{FF2B5EF4-FFF2-40B4-BE49-F238E27FC236}">
                  <a16:creationId xmlns:a16="http://schemas.microsoft.com/office/drawing/2014/main" id="{ABA4950D-EAF3-42E7-88A9-45EDED687262}"/>
                </a:ext>
              </a:extLst>
            </p:cNvPr>
            <p:cNvSpPr/>
            <p:nvPr/>
          </p:nvSpPr>
          <p:spPr>
            <a:xfrm>
              <a:off x="5213000" y="3939023"/>
              <a:ext cx="2775512" cy="1363389"/>
            </a:xfrm>
            <a:prstGeom prst="ellipse">
              <a:avLst/>
            </a:prstGeom>
            <a:solidFill>
              <a:srgbClr val="E6E6E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200" dirty="0">
                  <a:solidFill>
                    <a:schemeClr val="tx1"/>
                  </a:solidFill>
                  <a:latin typeface="UGent Panno Text Medium" panose="02000606040000040003" pitchFamily="2" charset="0"/>
                </a:rPr>
                <a:t>Prestatie</a:t>
              </a:r>
            </a:p>
          </p:txBody>
        </p:sp>
        <p:sp>
          <p:nvSpPr>
            <p:cNvPr id="9" name="Rectangle 8">
              <a:extLst>
                <a:ext uri="{FF2B5EF4-FFF2-40B4-BE49-F238E27FC236}">
                  <a16:creationId xmlns:a16="http://schemas.microsoft.com/office/drawing/2014/main" id="{44EBACE5-E58F-49CE-9FC5-7D50A88CB8EA}"/>
                </a:ext>
              </a:extLst>
            </p:cNvPr>
            <p:cNvSpPr/>
            <p:nvPr/>
          </p:nvSpPr>
          <p:spPr>
            <a:xfrm>
              <a:off x="9332086" y="3939022"/>
              <a:ext cx="2493752" cy="1363389"/>
            </a:xfrm>
            <a:prstGeom prst="rect">
              <a:avLst/>
            </a:prstGeom>
            <a:solidFill>
              <a:srgbClr val="E6E6E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200" dirty="0">
                  <a:solidFill>
                    <a:schemeClr val="tx1"/>
                  </a:solidFill>
                  <a:latin typeface="UGent Panno Text Medium" panose="02000606040000040003" pitchFamily="2" charset="0"/>
                </a:rPr>
                <a:t>Beoordeling</a:t>
              </a:r>
            </a:p>
          </p:txBody>
        </p:sp>
        <p:sp>
          <p:nvSpPr>
            <p:cNvPr id="10" name="Rectangle 9">
              <a:extLst>
                <a:ext uri="{FF2B5EF4-FFF2-40B4-BE49-F238E27FC236}">
                  <a16:creationId xmlns:a16="http://schemas.microsoft.com/office/drawing/2014/main" id="{2195A1E6-8178-4E6A-B3EE-184F3FDB2316}"/>
                </a:ext>
              </a:extLst>
            </p:cNvPr>
            <p:cNvSpPr/>
            <p:nvPr/>
          </p:nvSpPr>
          <p:spPr>
            <a:xfrm>
              <a:off x="12612605" y="1446698"/>
              <a:ext cx="2660603" cy="1363389"/>
            </a:xfrm>
            <a:prstGeom prst="rect">
              <a:avLst/>
            </a:prstGeom>
            <a:solidFill>
              <a:srgbClr val="E6E6E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200" dirty="0">
                  <a:solidFill>
                    <a:schemeClr val="tx1"/>
                  </a:solidFill>
                  <a:latin typeface="UGent Panno Text Medium" panose="02000606040000040003" pitchFamily="2" charset="0"/>
                </a:rPr>
                <a:t>Beloning</a:t>
              </a:r>
              <a:endParaRPr lang="nl-BE" sz="3600" dirty="0">
                <a:solidFill>
                  <a:schemeClr val="tx1"/>
                </a:solidFill>
                <a:latin typeface="UGent Panno Text Medium" panose="02000606040000040003" pitchFamily="2" charset="0"/>
              </a:endParaRPr>
            </a:p>
          </p:txBody>
        </p:sp>
        <p:sp>
          <p:nvSpPr>
            <p:cNvPr id="11" name="Rectangle 10">
              <a:extLst>
                <a:ext uri="{FF2B5EF4-FFF2-40B4-BE49-F238E27FC236}">
                  <a16:creationId xmlns:a16="http://schemas.microsoft.com/office/drawing/2014/main" id="{8202CA8B-CBB3-4C15-8CE8-B40A176B073F}"/>
                </a:ext>
              </a:extLst>
            </p:cNvPr>
            <p:cNvSpPr/>
            <p:nvPr/>
          </p:nvSpPr>
          <p:spPr>
            <a:xfrm>
              <a:off x="12612605" y="6550925"/>
              <a:ext cx="2827460" cy="1363389"/>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200" dirty="0">
                  <a:solidFill>
                    <a:schemeClr val="tx1"/>
                  </a:solidFill>
                  <a:latin typeface="UGent Panno Text Medium" panose="02000606040000040003" pitchFamily="2" charset="0"/>
                </a:rPr>
                <a:t>Ontwikkeling</a:t>
              </a:r>
            </a:p>
          </p:txBody>
        </p:sp>
        <p:cxnSp>
          <p:nvCxnSpPr>
            <p:cNvPr id="12" name="Straight Arrow Connector 11">
              <a:extLst>
                <a:ext uri="{FF2B5EF4-FFF2-40B4-BE49-F238E27FC236}">
                  <a16:creationId xmlns:a16="http://schemas.microsoft.com/office/drawing/2014/main" id="{02C75ED1-3EB9-4756-9D01-26785C14CB0D}"/>
                </a:ext>
              </a:extLst>
            </p:cNvPr>
            <p:cNvCxnSpPr>
              <a:cxnSpLocks/>
              <a:stCxn id="7" idx="3"/>
            </p:cNvCxnSpPr>
            <p:nvPr/>
          </p:nvCxnSpPr>
          <p:spPr>
            <a:xfrm>
              <a:off x="3953020" y="4620718"/>
              <a:ext cx="1125414" cy="0"/>
            </a:xfrm>
            <a:prstGeom prst="straightConnector1">
              <a:avLst/>
            </a:prstGeom>
            <a:ln w="3492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5545F34-4B2C-49EA-897A-35EEF7F25814}"/>
                </a:ext>
              </a:extLst>
            </p:cNvPr>
            <p:cNvCxnSpPr>
              <a:cxnSpLocks/>
            </p:cNvCxnSpPr>
            <p:nvPr/>
          </p:nvCxnSpPr>
          <p:spPr>
            <a:xfrm flipV="1">
              <a:off x="7968952" y="4641297"/>
              <a:ext cx="1125415" cy="3"/>
            </a:xfrm>
            <a:prstGeom prst="straightConnector1">
              <a:avLst/>
            </a:prstGeom>
            <a:ln w="3492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01075F4-F24B-49C1-90D5-F1D238AF1C88}"/>
                </a:ext>
              </a:extLst>
            </p:cNvPr>
            <p:cNvCxnSpPr>
              <a:cxnSpLocks/>
              <a:stCxn id="9" idx="3"/>
            </p:cNvCxnSpPr>
            <p:nvPr/>
          </p:nvCxnSpPr>
          <p:spPr>
            <a:xfrm>
              <a:off x="11825837" y="4620716"/>
              <a:ext cx="2033645" cy="0"/>
            </a:xfrm>
            <a:prstGeom prst="straightConnector1">
              <a:avLst/>
            </a:prstGeom>
            <a:ln w="34925">
              <a:solidFill>
                <a:schemeClr val="tx1"/>
              </a:solidFill>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860ACC9-4994-49CA-95D0-59261F15CA30}"/>
                </a:ext>
              </a:extLst>
            </p:cNvPr>
            <p:cNvCxnSpPr>
              <a:cxnSpLocks/>
            </p:cNvCxnSpPr>
            <p:nvPr/>
          </p:nvCxnSpPr>
          <p:spPr>
            <a:xfrm flipV="1">
              <a:off x="13859481" y="3024555"/>
              <a:ext cx="0" cy="3291839"/>
            </a:xfrm>
            <a:prstGeom prst="straightConnector1">
              <a:avLst/>
            </a:prstGeom>
            <a:ln w="3492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BF97477F-5840-4170-BFBE-03395A0466E2}"/>
                </a:ext>
              </a:extLst>
            </p:cNvPr>
            <p:cNvCxnSpPr>
              <a:cxnSpLocks/>
              <a:stCxn id="10" idx="1"/>
            </p:cNvCxnSpPr>
            <p:nvPr/>
          </p:nvCxnSpPr>
          <p:spPr>
            <a:xfrm rot="10800000" flipV="1">
              <a:off x="6644470" y="2128392"/>
              <a:ext cx="5968136" cy="1575576"/>
            </a:xfrm>
            <a:prstGeom prst="bentConnector3">
              <a:avLst>
                <a:gd name="adj1" fmla="val 99924"/>
              </a:avLst>
            </a:prstGeom>
            <a:ln w="34925">
              <a:solidFill>
                <a:schemeClr val="tx1"/>
              </a:solidFill>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F0FF4027-7C25-45C5-9044-793CA60160DE}"/>
                </a:ext>
              </a:extLst>
            </p:cNvPr>
            <p:cNvCxnSpPr>
              <a:cxnSpLocks/>
              <a:stCxn id="11" idx="1"/>
            </p:cNvCxnSpPr>
            <p:nvPr/>
          </p:nvCxnSpPr>
          <p:spPr>
            <a:xfrm rot="10800000">
              <a:off x="6644470" y="5657046"/>
              <a:ext cx="5968135" cy="1575575"/>
            </a:xfrm>
            <a:prstGeom prst="bentConnector3">
              <a:avLst>
                <a:gd name="adj1" fmla="val 99924"/>
              </a:avLst>
            </a:prstGeom>
            <a:ln w="34925">
              <a:solidFill>
                <a:schemeClr val="tx1"/>
              </a:solidFill>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A74D02FE-49DF-4D37-A1BF-B8809B461C19}"/>
                </a:ext>
              </a:extLst>
            </p:cNvPr>
            <p:cNvCxnSpPr>
              <a:cxnSpLocks/>
            </p:cNvCxnSpPr>
            <p:nvPr/>
          </p:nvCxnSpPr>
          <p:spPr>
            <a:xfrm rot="10800000">
              <a:off x="2425445" y="5535187"/>
              <a:ext cx="4219027" cy="1697435"/>
            </a:xfrm>
            <a:prstGeom prst="bentConnector3">
              <a:avLst>
                <a:gd name="adj1" fmla="val 100282"/>
              </a:avLst>
            </a:prstGeom>
            <a:ln w="34925">
              <a:solidFill>
                <a:schemeClr val="tx1"/>
              </a:solidFill>
              <a:prstDash val="sysDot"/>
              <a:headEnd type="none"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00543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loopbaanmanagement</a:t>
            </a:r>
            <a:endParaRPr lang="nl-BE" dirty="0"/>
          </a:p>
        </p:txBody>
      </p:sp>
      <p:sp>
        <p:nvSpPr>
          <p:cNvPr id="3" name="Tijdelijke aanduiding voor inhoud 2"/>
          <p:cNvSpPr>
            <a:spLocks noGrp="1"/>
          </p:cNvSpPr>
          <p:nvPr>
            <p:ph idx="1"/>
          </p:nvPr>
        </p:nvSpPr>
        <p:spPr/>
        <p:txBody>
          <a:bodyPr>
            <a:normAutofit/>
          </a:bodyPr>
          <a:lstStyle/>
          <a:p>
            <a:pPr>
              <a:buFont typeface="Wingdings" panose="05000000000000000000" pitchFamily="2" charset="2"/>
              <a:buChar char="Ø"/>
            </a:pPr>
            <a:r>
              <a:rPr lang="nl-BE" sz="3500" dirty="0"/>
              <a:t> Management ≠ Planning</a:t>
            </a:r>
          </a:p>
          <a:p>
            <a:pPr marL="85725" indent="0">
              <a:buNone/>
            </a:pPr>
            <a:endParaRPr lang="nl-BE" sz="3500" dirty="0"/>
          </a:p>
          <a:p>
            <a:pPr marL="85725" indent="0">
              <a:buNone/>
            </a:pPr>
            <a:r>
              <a:rPr lang="nl-BE" sz="3500" dirty="0"/>
              <a:t>		</a:t>
            </a:r>
            <a:r>
              <a:rPr lang="nl-BE" sz="2500" dirty="0"/>
              <a:t>“Het geheel van activiteiten om het maximale van de aanwezige potenties in de werknemer te     				 ontwikkelen, rekening houdend met de kenmerken van het individu (vb. achtergrond, waarden, 				 interesses, persoonlijkheid, motivatie, prestaties, potentieel), de kenmerken van de organisatie (vb. 			 strategie, structuur, cultuur) en de kenmerken van de omgeving (vb. arbeidsmarkt, economie, 				 technologie).”</a:t>
            </a:r>
          </a:p>
          <a:p>
            <a:pPr>
              <a:buFont typeface="Wingdings" panose="05000000000000000000" pitchFamily="2" charset="2"/>
              <a:buChar char="Ø"/>
            </a:pPr>
            <a:endParaRPr lang="nl-BE" sz="3500" dirty="0"/>
          </a:p>
          <a:p>
            <a:pPr>
              <a:buFont typeface="Wingdings" panose="05000000000000000000" pitchFamily="2" charset="2"/>
              <a:buChar char="Ø"/>
            </a:pPr>
            <a:r>
              <a:rPr lang="nl-BE" sz="3500" dirty="0"/>
              <a:t>Loopbaan </a:t>
            </a:r>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3</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spTree>
    <p:extLst>
      <p:ext uri="{BB962C8B-B14F-4D97-AF65-F5344CB8AC3E}">
        <p14:creationId xmlns:p14="http://schemas.microsoft.com/office/powerpoint/2010/main" val="3988004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loopbaanmanagement</a:t>
            </a:r>
            <a:endParaRPr lang="nl-BE" dirty="0"/>
          </a:p>
        </p:txBody>
      </p:sp>
      <p:sp>
        <p:nvSpPr>
          <p:cNvPr id="3" name="Tijdelijke aanduiding voor inhoud 2"/>
          <p:cNvSpPr>
            <a:spLocks noGrp="1"/>
          </p:cNvSpPr>
          <p:nvPr>
            <p:ph idx="1"/>
          </p:nvPr>
        </p:nvSpPr>
        <p:spPr/>
        <p:txBody>
          <a:bodyPr>
            <a:normAutofit/>
          </a:bodyPr>
          <a:lstStyle/>
          <a:p>
            <a:pPr>
              <a:buFont typeface="Wingdings" panose="05000000000000000000" pitchFamily="2" charset="2"/>
              <a:buChar char="Ø"/>
            </a:pPr>
            <a:r>
              <a:rPr lang="nl-BE" sz="3500" dirty="0"/>
              <a:t> Psychologisch succes</a:t>
            </a:r>
          </a:p>
          <a:p>
            <a:pPr marL="85725" indent="0">
              <a:buNone/>
            </a:pPr>
            <a:endParaRPr lang="nl-BE" sz="3500" dirty="0"/>
          </a:p>
          <a:p>
            <a:pPr marL="85725" indent="0">
              <a:buNone/>
            </a:pPr>
            <a:endParaRPr lang="nl-BE" sz="3500" dirty="0"/>
          </a:p>
          <a:p>
            <a:pPr>
              <a:buFont typeface="Wingdings" panose="05000000000000000000" pitchFamily="2" charset="2"/>
              <a:buChar char="Ø"/>
            </a:pPr>
            <a:r>
              <a:rPr lang="nl-BE" sz="3500" dirty="0"/>
              <a:t>Objectief en subjectief</a:t>
            </a:r>
          </a:p>
          <a:p>
            <a:pPr>
              <a:buFont typeface="Wingdings" panose="05000000000000000000" pitchFamily="2" charset="2"/>
              <a:buChar char="Ø"/>
            </a:pPr>
            <a:endParaRPr lang="nl-BE" sz="3500" dirty="0"/>
          </a:p>
          <a:p>
            <a:pPr>
              <a:buFont typeface="Wingdings" panose="05000000000000000000" pitchFamily="2" charset="2"/>
              <a:buChar char="Ø"/>
            </a:pPr>
            <a:endParaRPr lang="nl-BE" sz="3500" dirty="0"/>
          </a:p>
          <a:p>
            <a:pPr>
              <a:buFont typeface="Wingdings" panose="05000000000000000000" pitchFamily="2" charset="2"/>
              <a:buChar char="Ø"/>
            </a:pPr>
            <a:r>
              <a:rPr lang="nl-BE" sz="3500" dirty="0"/>
              <a:t>Fit met de omgeving</a:t>
            </a:r>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4</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spTree>
    <p:extLst>
      <p:ext uri="{BB962C8B-B14F-4D97-AF65-F5344CB8AC3E}">
        <p14:creationId xmlns:p14="http://schemas.microsoft.com/office/powerpoint/2010/main" val="2681679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loopbaanmanagement</a:t>
            </a:r>
            <a:endParaRPr lang="nl-BE" dirty="0"/>
          </a:p>
        </p:txBody>
      </p:sp>
      <p:sp>
        <p:nvSpPr>
          <p:cNvPr id="3" name="Tijdelijke aanduiding voor inhoud 2"/>
          <p:cNvSpPr>
            <a:spLocks noGrp="1"/>
          </p:cNvSpPr>
          <p:nvPr>
            <p:ph idx="1"/>
          </p:nvPr>
        </p:nvSpPr>
        <p:spPr/>
        <p:txBody>
          <a:bodyPr>
            <a:normAutofit/>
          </a:bodyPr>
          <a:lstStyle/>
          <a:p>
            <a:pPr>
              <a:buFont typeface="Wingdings" panose="05000000000000000000" pitchFamily="2" charset="2"/>
              <a:buChar char="Ø"/>
            </a:pPr>
            <a:r>
              <a:rPr lang="nl-BE" sz="3500" dirty="0"/>
              <a:t> Diverse levensgebieden </a:t>
            </a:r>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5</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pic>
        <p:nvPicPr>
          <p:cNvPr id="6" name="Picture 5">
            <a:extLst>
              <a:ext uri="{FF2B5EF4-FFF2-40B4-BE49-F238E27FC236}">
                <a16:creationId xmlns:a16="http://schemas.microsoft.com/office/drawing/2014/main" id="{ECDCAD77-A44A-4F2D-A435-1FE8247A3330}"/>
              </a:ext>
            </a:extLst>
          </p:cNvPr>
          <p:cNvPicPr>
            <a:picLocks noChangeAspect="1"/>
          </p:cNvPicPr>
          <p:nvPr/>
        </p:nvPicPr>
        <p:blipFill>
          <a:blip r:embed="rId3"/>
          <a:stretch>
            <a:fillRect/>
          </a:stretch>
        </p:blipFill>
        <p:spPr>
          <a:xfrm>
            <a:off x="3634330" y="2103777"/>
            <a:ext cx="9424794" cy="5828198"/>
          </a:xfrm>
          <a:prstGeom prst="rect">
            <a:avLst/>
          </a:prstGeom>
          <a:ln>
            <a:solidFill>
              <a:schemeClr val="tx1"/>
            </a:solidFill>
          </a:ln>
        </p:spPr>
      </p:pic>
    </p:spTree>
    <p:extLst>
      <p:ext uri="{BB962C8B-B14F-4D97-AF65-F5344CB8AC3E}">
        <p14:creationId xmlns:p14="http://schemas.microsoft.com/office/powerpoint/2010/main" val="874159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loopbaanmanagement</a:t>
            </a:r>
            <a:endParaRPr lang="nl-BE" dirty="0"/>
          </a:p>
        </p:txBody>
      </p:sp>
      <p:sp>
        <p:nvSpPr>
          <p:cNvPr id="3" name="Tijdelijke aanduiding voor inhoud 2"/>
          <p:cNvSpPr>
            <a:spLocks noGrp="1"/>
          </p:cNvSpPr>
          <p:nvPr>
            <p:ph idx="1"/>
          </p:nvPr>
        </p:nvSpPr>
        <p:spPr/>
        <p:txBody>
          <a:bodyPr>
            <a:normAutofit/>
          </a:bodyPr>
          <a:lstStyle/>
          <a:p>
            <a:pPr>
              <a:buFont typeface="Wingdings" panose="05000000000000000000" pitchFamily="2" charset="2"/>
              <a:buChar char="Ø"/>
            </a:pPr>
            <a:r>
              <a:rPr lang="nl-BE" sz="3500" dirty="0"/>
              <a:t> Tijdspanne en fasen</a:t>
            </a:r>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6</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pic>
        <p:nvPicPr>
          <p:cNvPr id="6" name="Picture 5">
            <a:extLst>
              <a:ext uri="{FF2B5EF4-FFF2-40B4-BE49-F238E27FC236}">
                <a16:creationId xmlns:a16="http://schemas.microsoft.com/office/drawing/2014/main" id="{AEF12E8A-6239-4F36-8715-3EB18A9DA60D}"/>
              </a:ext>
            </a:extLst>
          </p:cNvPr>
          <p:cNvPicPr>
            <a:picLocks noChangeAspect="1"/>
          </p:cNvPicPr>
          <p:nvPr/>
        </p:nvPicPr>
        <p:blipFill>
          <a:blip r:embed="rId3"/>
          <a:stretch>
            <a:fillRect/>
          </a:stretch>
        </p:blipFill>
        <p:spPr>
          <a:xfrm>
            <a:off x="595181" y="2162146"/>
            <a:ext cx="8074156" cy="4958184"/>
          </a:xfrm>
          <a:prstGeom prst="rect">
            <a:avLst/>
          </a:prstGeom>
        </p:spPr>
      </p:pic>
      <p:pic>
        <p:nvPicPr>
          <p:cNvPr id="8" name="Picture 7">
            <a:extLst>
              <a:ext uri="{FF2B5EF4-FFF2-40B4-BE49-F238E27FC236}">
                <a16:creationId xmlns:a16="http://schemas.microsoft.com/office/drawing/2014/main" id="{4FB47E68-7733-4C3A-8A03-FB03AA91ACE4}"/>
              </a:ext>
            </a:extLst>
          </p:cNvPr>
          <p:cNvPicPr>
            <a:picLocks noChangeAspect="1"/>
          </p:cNvPicPr>
          <p:nvPr/>
        </p:nvPicPr>
        <p:blipFill>
          <a:blip r:embed="rId4"/>
          <a:stretch>
            <a:fillRect/>
          </a:stretch>
        </p:blipFill>
        <p:spPr>
          <a:xfrm>
            <a:off x="8909981" y="2162145"/>
            <a:ext cx="8188698" cy="4958183"/>
          </a:xfrm>
          <a:prstGeom prst="rect">
            <a:avLst/>
          </a:prstGeom>
        </p:spPr>
      </p:pic>
      <p:sp>
        <p:nvSpPr>
          <p:cNvPr id="9" name="TextBox 8">
            <a:extLst>
              <a:ext uri="{FF2B5EF4-FFF2-40B4-BE49-F238E27FC236}">
                <a16:creationId xmlns:a16="http://schemas.microsoft.com/office/drawing/2014/main" id="{4EA0A5AF-787A-43A7-822E-E3B3C59738CF}"/>
              </a:ext>
            </a:extLst>
          </p:cNvPr>
          <p:cNvSpPr txBox="1"/>
          <p:nvPr/>
        </p:nvSpPr>
        <p:spPr>
          <a:xfrm>
            <a:off x="8767432" y="7249538"/>
            <a:ext cx="8473795" cy="511615"/>
          </a:xfrm>
          <a:prstGeom prst="rect">
            <a:avLst/>
          </a:prstGeom>
          <a:noFill/>
        </p:spPr>
        <p:txBody>
          <a:bodyPr wrap="none" rtlCol="0">
            <a:spAutoFit/>
          </a:bodyPr>
          <a:lstStyle/>
          <a:p>
            <a:pPr>
              <a:lnSpc>
                <a:spcPct val="120000"/>
              </a:lnSpc>
            </a:pPr>
            <a:r>
              <a:rPr lang="nl-BE" sz="2500" i="1" dirty="0" err="1"/>
              <a:t>Backtrackers</a:t>
            </a:r>
            <a:r>
              <a:rPr lang="nl-BE" sz="2500" i="1" dirty="0"/>
              <a:t>, </a:t>
            </a:r>
            <a:r>
              <a:rPr lang="nl-BE" sz="2500" i="1" dirty="0" err="1"/>
              <a:t>career</a:t>
            </a:r>
            <a:r>
              <a:rPr lang="nl-BE" sz="2500" i="1" dirty="0"/>
              <a:t> </a:t>
            </a:r>
            <a:r>
              <a:rPr lang="nl-BE" sz="2500" i="1" dirty="0" err="1"/>
              <a:t>shifters</a:t>
            </a:r>
            <a:r>
              <a:rPr lang="nl-BE" sz="2500" i="1" dirty="0"/>
              <a:t>, </a:t>
            </a:r>
            <a:r>
              <a:rPr lang="nl-BE" sz="2500" i="1" dirty="0" err="1"/>
              <a:t>urban</a:t>
            </a:r>
            <a:r>
              <a:rPr lang="nl-BE" sz="2500" i="1" dirty="0"/>
              <a:t> </a:t>
            </a:r>
            <a:r>
              <a:rPr lang="nl-BE" sz="2500" i="1" dirty="0" err="1"/>
              <a:t>escapees</a:t>
            </a:r>
            <a:r>
              <a:rPr lang="nl-BE" sz="2500" i="1" dirty="0"/>
              <a:t>, freelancers</a:t>
            </a:r>
          </a:p>
        </p:txBody>
      </p:sp>
    </p:spTree>
    <p:extLst>
      <p:ext uri="{BB962C8B-B14F-4D97-AF65-F5344CB8AC3E}">
        <p14:creationId xmlns:p14="http://schemas.microsoft.com/office/powerpoint/2010/main" val="1869167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loopbaanmanagement</a:t>
            </a:r>
            <a:endParaRPr lang="nl-BE" dirty="0"/>
          </a:p>
        </p:txBody>
      </p:sp>
      <p:sp>
        <p:nvSpPr>
          <p:cNvPr id="3" name="Tijdelijke aanduiding voor inhoud 2"/>
          <p:cNvSpPr>
            <a:spLocks noGrp="1"/>
          </p:cNvSpPr>
          <p:nvPr>
            <p:ph idx="1"/>
          </p:nvPr>
        </p:nvSpPr>
        <p:spPr/>
        <p:txBody>
          <a:bodyPr>
            <a:normAutofit/>
          </a:bodyPr>
          <a:lstStyle/>
          <a:p>
            <a:pPr>
              <a:buFont typeface="Wingdings" panose="05000000000000000000" pitchFamily="2" charset="2"/>
              <a:buChar char="Ø"/>
            </a:pPr>
            <a:r>
              <a:rPr lang="nl-BE" sz="3500" dirty="0"/>
              <a:t> Diverse richtingen</a:t>
            </a:r>
          </a:p>
          <a:p>
            <a:pPr lvl="1">
              <a:buFont typeface="Wingdings" panose="05000000000000000000" pitchFamily="2" charset="2"/>
              <a:buChar char="§"/>
            </a:pPr>
            <a:r>
              <a:rPr lang="nl-BE" sz="2500" dirty="0"/>
              <a:t>Verticaal (omhoog of omlaag)</a:t>
            </a:r>
          </a:p>
          <a:p>
            <a:pPr lvl="1">
              <a:buFont typeface="Wingdings" panose="05000000000000000000" pitchFamily="2" charset="2"/>
              <a:buChar char="§"/>
            </a:pPr>
            <a:r>
              <a:rPr lang="nl-BE" sz="2500" dirty="0"/>
              <a:t>Horizontaal (vb. rotaties)</a:t>
            </a:r>
          </a:p>
          <a:p>
            <a:pPr lvl="1">
              <a:buFont typeface="Wingdings" panose="05000000000000000000" pitchFamily="2" charset="2"/>
              <a:buChar char="§"/>
            </a:pPr>
            <a:r>
              <a:rPr lang="nl-BE" sz="2500" dirty="0"/>
              <a:t>Radiaal</a:t>
            </a:r>
          </a:p>
          <a:p>
            <a:pPr marL="719138" lvl="1" indent="0">
              <a:buNone/>
            </a:pPr>
            <a:endParaRPr lang="nl-BE" sz="2500" dirty="0"/>
          </a:p>
          <a:p>
            <a:pPr marL="85725" indent="0">
              <a:buNone/>
            </a:pPr>
            <a:endParaRPr lang="nl-BE" sz="2500" dirty="0"/>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7</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sp>
        <p:nvSpPr>
          <p:cNvPr id="7" name="TextBox 6">
            <a:extLst>
              <a:ext uri="{FF2B5EF4-FFF2-40B4-BE49-F238E27FC236}">
                <a16:creationId xmlns:a16="http://schemas.microsoft.com/office/drawing/2014/main" id="{32095715-11EC-4831-B5C0-490E21A5FFEB}"/>
              </a:ext>
            </a:extLst>
          </p:cNvPr>
          <p:cNvSpPr txBox="1"/>
          <p:nvPr/>
        </p:nvSpPr>
        <p:spPr>
          <a:xfrm>
            <a:off x="179881" y="3417758"/>
            <a:ext cx="14132395" cy="973280"/>
          </a:xfrm>
          <a:prstGeom prst="rect">
            <a:avLst/>
          </a:prstGeom>
          <a:noFill/>
        </p:spPr>
        <p:txBody>
          <a:bodyPr wrap="none" rtlCol="0">
            <a:spAutoFit/>
          </a:bodyPr>
          <a:lstStyle/>
          <a:p>
            <a:pPr>
              <a:lnSpc>
                <a:spcPct val="120000"/>
              </a:lnSpc>
            </a:pPr>
            <a:r>
              <a:rPr lang="nl-BE" sz="2500" i="1" dirty="0" err="1"/>
              <a:t>Raissa</a:t>
            </a:r>
            <a:r>
              <a:rPr lang="nl-BE" sz="2500" i="1" dirty="0"/>
              <a:t> is 48 jaar en beoefent al 18 jaar dezelfde functie van “Bediende Personeel en Organisatie”.</a:t>
            </a:r>
          </a:p>
          <a:p>
            <a:pPr>
              <a:lnSpc>
                <a:spcPct val="120000"/>
              </a:lnSpc>
            </a:pPr>
            <a:r>
              <a:rPr lang="nl-BE" sz="2500" i="1" dirty="0"/>
              <a:t>Loopbaantransities?  </a:t>
            </a:r>
          </a:p>
        </p:txBody>
      </p:sp>
      <p:graphicFrame>
        <p:nvGraphicFramePr>
          <p:cNvPr id="10" name="Table 9">
            <a:extLst>
              <a:ext uri="{FF2B5EF4-FFF2-40B4-BE49-F238E27FC236}">
                <a16:creationId xmlns:a16="http://schemas.microsoft.com/office/drawing/2014/main" id="{455A5612-F6F5-40F9-892E-6B1CA46CC825}"/>
              </a:ext>
            </a:extLst>
          </p:cNvPr>
          <p:cNvGraphicFramePr>
            <a:graphicFrameLocks noGrp="1"/>
          </p:cNvGraphicFramePr>
          <p:nvPr>
            <p:extLst>
              <p:ext uri="{D42A27DB-BD31-4B8C-83A1-F6EECF244321}">
                <p14:modId xmlns:p14="http://schemas.microsoft.com/office/powerpoint/2010/main" val="764021203"/>
              </p:ext>
            </p:extLst>
          </p:nvPr>
        </p:nvGraphicFramePr>
        <p:xfrm>
          <a:off x="179881" y="4433506"/>
          <a:ext cx="16579122" cy="3371088"/>
        </p:xfrm>
        <a:graphic>
          <a:graphicData uri="http://schemas.openxmlformats.org/drawingml/2006/table">
            <a:tbl>
              <a:tblPr firstRow="1" bandRow="1">
                <a:tableStyleId>{5C22544A-7EE6-4342-B048-85BDC9FD1C3A}</a:tableStyleId>
              </a:tblPr>
              <a:tblGrid>
                <a:gridCol w="2338467">
                  <a:extLst>
                    <a:ext uri="{9D8B030D-6E8A-4147-A177-3AD203B41FA5}">
                      <a16:colId xmlns:a16="http://schemas.microsoft.com/office/drawing/2014/main" val="1887739756"/>
                    </a:ext>
                  </a:extLst>
                </a:gridCol>
                <a:gridCol w="14240655">
                  <a:extLst>
                    <a:ext uri="{9D8B030D-6E8A-4147-A177-3AD203B41FA5}">
                      <a16:colId xmlns:a16="http://schemas.microsoft.com/office/drawing/2014/main" val="2745953595"/>
                    </a:ext>
                  </a:extLst>
                </a:gridCol>
              </a:tblGrid>
              <a:tr h="370840">
                <a:tc>
                  <a:txBody>
                    <a:bodyPr/>
                    <a:lstStyle/>
                    <a:p>
                      <a:r>
                        <a:rPr lang="nl-BE" dirty="0"/>
                        <a:t>Loopbaanrol</a:t>
                      </a:r>
                    </a:p>
                  </a:txBody>
                  <a:tcPr/>
                </a:tc>
                <a:tc>
                  <a:txBody>
                    <a:bodyPr/>
                    <a:lstStyle/>
                    <a:p>
                      <a:r>
                        <a:rPr lang="nl-BE" dirty="0"/>
                        <a:t>Focus</a:t>
                      </a:r>
                    </a:p>
                  </a:txBody>
                  <a:tcPr/>
                </a:tc>
                <a:extLst>
                  <a:ext uri="{0D108BD9-81ED-4DB2-BD59-A6C34878D82A}">
                    <a16:rowId xmlns:a16="http://schemas.microsoft.com/office/drawing/2014/main" val="511598321"/>
                  </a:ext>
                </a:extLst>
              </a:tr>
              <a:tr h="370840">
                <a:tc>
                  <a:txBody>
                    <a:bodyPr/>
                    <a:lstStyle/>
                    <a:p>
                      <a:r>
                        <a:rPr lang="nl-BE" b="1" dirty="0"/>
                        <a:t>Maker </a:t>
                      </a:r>
                    </a:p>
                  </a:txBody>
                  <a:tcPr/>
                </a:tc>
                <a:tc>
                  <a:txBody>
                    <a:bodyPr/>
                    <a:lstStyle/>
                    <a:p>
                      <a:r>
                        <a:rPr lang="nl-BE" sz="2200" dirty="0"/>
                        <a:t>Het produceren van concrete resultaten en het bereiken van duidelijk afgelijnde objectieven</a:t>
                      </a:r>
                    </a:p>
                  </a:txBody>
                  <a:tcPr/>
                </a:tc>
                <a:extLst>
                  <a:ext uri="{0D108BD9-81ED-4DB2-BD59-A6C34878D82A}">
                    <a16:rowId xmlns:a16="http://schemas.microsoft.com/office/drawing/2014/main" val="3986752832"/>
                  </a:ext>
                </a:extLst>
              </a:tr>
              <a:tr h="370840">
                <a:tc>
                  <a:txBody>
                    <a:bodyPr/>
                    <a:lstStyle/>
                    <a:p>
                      <a:r>
                        <a:rPr lang="nl-BE" b="1" dirty="0"/>
                        <a:t>Expert</a:t>
                      </a:r>
                    </a:p>
                  </a:txBody>
                  <a:tcPr/>
                </a:tc>
                <a:tc>
                  <a:txBody>
                    <a:bodyPr/>
                    <a:lstStyle/>
                    <a:p>
                      <a:r>
                        <a:rPr lang="nl-BE" sz="2200" dirty="0"/>
                        <a:t>Het oplossen van complexe problemen die veel vakspecifieke kennis vereisen</a:t>
                      </a:r>
                    </a:p>
                  </a:txBody>
                  <a:tcPr/>
                </a:tc>
                <a:extLst>
                  <a:ext uri="{0D108BD9-81ED-4DB2-BD59-A6C34878D82A}">
                    <a16:rowId xmlns:a16="http://schemas.microsoft.com/office/drawing/2014/main" val="2579594009"/>
                  </a:ext>
                </a:extLst>
              </a:tr>
              <a:tr h="370840">
                <a:tc>
                  <a:txBody>
                    <a:bodyPr/>
                    <a:lstStyle/>
                    <a:p>
                      <a:r>
                        <a:rPr lang="nl-BE" b="1" dirty="0"/>
                        <a:t>Presentator</a:t>
                      </a:r>
                    </a:p>
                  </a:txBody>
                  <a:tcPr/>
                </a:tc>
                <a:tc>
                  <a:txBody>
                    <a:bodyPr/>
                    <a:lstStyle/>
                    <a:p>
                      <a:r>
                        <a:rPr lang="nl-BE" sz="2200" dirty="0"/>
                        <a:t>Het overtuigen van andere mensen door voorstellen op een aantrekkelijke/wervende manier neer te zetten</a:t>
                      </a:r>
                    </a:p>
                  </a:txBody>
                  <a:tcPr/>
                </a:tc>
                <a:extLst>
                  <a:ext uri="{0D108BD9-81ED-4DB2-BD59-A6C34878D82A}">
                    <a16:rowId xmlns:a16="http://schemas.microsoft.com/office/drawing/2014/main" val="1036167301"/>
                  </a:ext>
                </a:extLst>
              </a:tr>
              <a:tr h="370840">
                <a:tc>
                  <a:txBody>
                    <a:bodyPr/>
                    <a:lstStyle/>
                    <a:p>
                      <a:r>
                        <a:rPr lang="nl-BE" b="1" dirty="0"/>
                        <a:t>Adviseur</a:t>
                      </a:r>
                    </a:p>
                  </a:txBody>
                  <a:tcPr/>
                </a:tc>
                <a:tc>
                  <a:txBody>
                    <a:bodyPr/>
                    <a:lstStyle/>
                    <a:p>
                      <a:r>
                        <a:rPr lang="nl-BE" sz="2200" dirty="0"/>
                        <a:t>Ingaan op de behoeften van andere door hen te helpen zich te ontwikkelen of hen vertrouwen te geven</a:t>
                      </a:r>
                    </a:p>
                  </a:txBody>
                  <a:tcPr/>
                </a:tc>
                <a:extLst>
                  <a:ext uri="{0D108BD9-81ED-4DB2-BD59-A6C34878D82A}">
                    <a16:rowId xmlns:a16="http://schemas.microsoft.com/office/drawing/2014/main" val="1910603427"/>
                  </a:ext>
                </a:extLst>
              </a:tr>
              <a:tr h="370840">
                <a:tc>
                  <a:txBody>
                    <a:bodyPr/>
                    <a:lstStyle/>
                    <a:p>
                      <a:r>
                        <a:rPr lang="nl-BE" b="1" dirty="0"/>
                        <a:t>Bestuurder</a:t>
                      </a:r>
                    </a:p>
                  </a:txBody>
                  <a:tcPr/>
                </a:tc>
                <a:tc>
                  <a:txBody>
                    <a:bodyPr/>
                    <a:lstStyle/>
                    <a:p>
                      <a:r>
                        <a:rPr lang="nl-BE" sz="2200" dirty="0"/>
                        <a:t>Het opzetten/implementeren van een strategie om een groter geheel beter te laten functioneren</a:t>
                      </a:r>
                    </a:p>
                  </a:txBody>
                  <a:tcPr/>
                </a:tc>
                <a:extLst>
                  <a:ext uri="{0D108BD9-81ED-4DB2-BD59-A6C34878D82A}">
                    <a16:rowId xmlns:a16="http://schemas.microsoft.com/office/drawing/2014/main" val="1462565882"/>
                  </a:ext>
                </a:extLst>
              </a:tr>
              <a:tr h="370840">
                <a:tc>
                  <a:txBody>
                    <a:bodyPr/>
                    <a:lstStyle/>
                    <a:p>
                      <a:r>
                        <a:rPr lang="nl-BE" b="1" dirty="0"/>
                        <a:t>Inspirator</a:t>
                      </a:r>
                    </a:p>
                  </a:txBody>
                  <a:tcPr/>
                </a:tc>
                <a:tc>
                  <a:txBody>
                    <a:bodyPr/>
                    <a:lstStyle/>
                    <a:p>
                      <a:r>
                        <a:rPr lang="nl-BE" sz="2200" dirty="0"/>
                        <a:t>Het uitdagen van de status quo door anderen via debat of </a:t>
                      </a:r>
                      <a:r>
                        <a:rPr lang="nl-BE" sz="2200" dirty="0" err="1"/>
                        <a:t>motivationele</a:t>
                      </a:r>
                      <a:r>
                        <a:rPr lang="nl-BE" sz="2200" dirty="0"/>
                        <a:t> strategieën tot verandering te brengen</a:t>
                      </a:r>
                    </a:p>
                  </a:txBody>
                  <a:tcPr/>
                </a:tc>
                <a:extLst>
                  <a:ext uri="{0D108BD9-81ED-4DB2-BD59-A6C34878D82A}">
                    <a16:rowId xmlns:a16="http://schemas.microsoft.com/office/drawing/2014/main" val="421124042"/>
                  </a:ext>
                </a:extLst>
              </a:tr>
            </a:tbl>
          </a:graphicData>
        </a:graphic>
      </p:graphicFrame>
    </p:spTree>
    <p:extLst>
      <p:ext uri="{BB962C8B-B14F-4D97-AF65-F5344CB8AC3E}">
        <p14:creationId xmlns:p14="http://schemas.microsoft.com/office/powerpoint/2010/main" val="31803554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Loopbaanplanning (individu)</a:t>
            </a:r>
            <a:endParaRPr lang="nl-BE" dirty="0"/>
          </a:p>
        </p:txBody>
      </p:sp>
      <p:sp>
        <p:nvSpPr>
          <p:cNvPr id="3" name="Tijdelijke aanduiding voor inhoud 2"/>
          <p:cNvSpPr>
            <a:spLocks noGrp="1"/>
          </p:cNvSpPr>
          <p:nvPr>
            <p:ph idx="1"/>
          </p:nvPr>
        </p:nvSpPr>
        <p:spPr/>
        <p:txBody>
          <a:bodyPr>
            <a:normAutofit/>
          </a:bodyPr>
          <a:lstStyle/>
          <a:p>
            <a:pPr marL="85725" indent="0">
              <a:buNone/>
            </a:pPr>
            <a:r>
              <a:rPr lang="nl-BE" sz="3500" dirty="0"/>
              <a:t>Zelf-exploratie (“Ken uzelf”)</a:t>
            </a:r>
          </a:p>
          <a:p>
            <a:pPr marL="85725" indent="0">
              <a:buNone/>
            </a:pPr>
            <a:endParaRPr lang="nl-BE" sz="3500" dirty="0"/>
          </a:p>
          <a:p>
            <a:pPr>
              <a:buFont typeface="Wingdings" panose="05000000000000000000" pitchFamily="2" charset="2"/>
              <a:buChar char="Ø"/>
            </a:pPr>
            <a:r>
              <a:rPr lang="nl-BE" sz="3000" dirty="0"/>
              <a:t>Achtergrond: </a:t>
            </a:r>
            <a:r>
              <a:rPr lang="nl-BE" sz="3000" i="1" dirty="0"/>
              <a:t>Wie ben ik?</a:t>
            </a:r>
          </a:p>
          <a:p>
            <a:pPr>
              <a:buFont typeface="Wingdings" panose="05000000000000000000" pitchFamily="2" charset="2"/>
              <a:buChar char="Ø"/>
            </a:pPr>
            <a:endParaRPr lang="nl-BE" sz="3000" dirty="0"/>
          </a:p>
          <a:p>
            <a:pPr>
              <a:buFont typeface="Wingdings" panose="05000000000000000000" pitchFamily="2" charset="2"/>
              <a:buChar char="Ø"/>
            </a:pPr>
            <a:r>
              <a:rPr lang="nl-BE" sz="3000" dirty="0"/>
              <a:t>Waarden: </a:t>
            </a:r>
            <a:r>
              <a:rPr lang="nl-BE" sz="3000" i="1" dirty="0"/>
              <a:t>Waarvoor sta ik?</a:t>
            </a:r>
          </a:p>
          <a:p>
            <a:pPr>
              <a:buFont typeface="Wingdings" panose="05000000000000000000" pitchFamily="2" charset="2"/>
              <a:buChar char="Ø"/>
            </a:pPr>
            <a:endParaRPr lang="nl-BE" sz="3000" dirty="0"/>
          </a:p>
          <a:p>
            <a:pPr marL="85725" indent="0">
              <a:buNone/>
            </a:pPr>
            <a:endParaRPr lang="nl-BE" sz="3000" dirty="0"/>
          </a:p>
          <a:p>
            <a:pPr>
              <a:buFont typeface="Wingdings" panose="05000000000000000000" pitchFamily="2" charset="2"/>
              <a:buChar char="Ø"/>
            </a:pPr>
            <a:endParaRPr lang="nl-BE" sz="3500" dirty="0"/>
          </a:p>
          <a:p>
            <a:pPr marL="85725" indent="0">
              <a:buNone/>
            </a:pPr>
            <a:endParaRPr lang="nl-BE" sz="2500" dirty="0"/>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8</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graphicFrame>
        <p:nvGraphicFramePr>
          <p:cNvPr id="6" name="Table 5">
            <a:extLst>
              <a:ext uri="{FF2B5EF4-FFF2-40B4-BE49-F238E27FC236}">
                <a16:creationId xmlns:a16="http://schemas.microsoft.com/office/drawing/2014/main" id="{81D52A02-018D-4D15-8518-3502343119AA}"/>
              </a:ext>
            </a:extLst>
          </p:cNvPr>
          <p:cNvGraphicFramePr>
            <a:graphicFrameLocks noGrp="1"/>
          </p:cNvGraphicFramePr>
          <p:nvPr>
            <p:extLst>
              <p:ext uri="{D42A27DB-BD31-4B8C-83A1-F6EECF244321}">
                <p14:modId xmlns:p14="http://schemas.microsoft.com/office/powerpoint/2010/main" val="1571191678"/>
              </p:ext>
            </p:extLst>
          </p:nvPr>
        </p:nvGraphicFramePr>
        <p:xfrm>
          <a:off x="8496101" y="4706564"/>
          <a:ext cx="6943768" cy="3852672"/>
        </p:xfrm>
        <a:graphic>
          <a:graphicData uri="http://schemas.openxmlformats.org/drawingml/2006/table">
            <a:tbl>
              <a:tblPr firstRow="1" bandRow="1">
                <a:tableStyleId>{5C22544A-7EE6-4342-B048-85BDC9FD1C3A}</a:tableStyleId>
              </a:tblPr>
              <a:tblGrid>
                <a:gridCol w="3471884">
                  <a:extLst>
                    <a:ext uri="{9D8B030D-6E8A-4147-A177-3AD203B41FA5}">
                      <a16:colId xmlns:a16="http://schemas.microsoft.com/office/drawing/2014/main" val="2034846407"/>
                    </a:ext>
                  </a:extLst>
                </a:gridCol>
                <a:gridCol w="3471884">
                  <a:extLst>
                    <a:ext uri="{9D8B030D-6E8A-4147-A177-3AD203B41FA5}">
                      <a16:colId xmlns:a16="http://schemas.microsoft.com/office/drawing/2014/main" val="1192660676"/>
                    </a:ext>
                  </a:extLst>
                </a:gridCol>
              </a:tblGrid>
              <a:tr h="370840">
                <a:tc gridSpan="2">
                  <a:txBody>
                    <a:bodyPr/>
                    <a:lstStyle/>
                    <a:p>
                      <a:pPr algn="ctr"/>
                      <a:r>
                        <a:rPr lang="nl-BE" dirty="0"/>
                        <a:t>Waarden</a:t>
                      </a:r>
                    </a:p>
                  </a:txBody>
                  <a:tcPr/>
                </a:tc>
                <a:tc hMerge="1">
                  <a:txBody>
                    <a:bodyPr/>
                    <a:lstStyle/>
                    <a:p>
                      <a:endParaRPr lang="nl-BE" dirty="0"/>
                    </a:p>
                  </a:txBody>
                  <a:tcPr/>
                </a:tc>
                <a:extLst>
                  <a:ext uri="{0D108BD9-81ED-4DB2-BD59-A6C34878D82A}">
                    <a16:rowId xmlns:a16="http://schemas.microsoft.com/office/drawing/2014/main" val="3678031118"/>
                  </a:ext>
                </a:extLst>
              </a:tr>
              <a:tr h="370840">
                <a:tc>
                  <a:txBody>
                    <a:bodyPr/>
                    <a:lstStyle/>
                    <a:p>
                      <a:pPr algn="ctr"/>
                      <a:r>
                        <a:rPr lang="nl-BE" i="0" dirty="0"/>
                        <a:t>Samenwerking</a:t>
                      </a:r>
                    </a:p>
                  </a:txBody>
                  <a:tcPr/>
                </a:tc>
                <a:tc>
                  <a:txBody>
                    <a:bodyPr/>
                    <a:lstStyle/>
                    <a:p>
                      <a:pPr algn="ctr"/>
                      <a:r>
                        <a:rPr lang="nl-BE" i="0" dirty="0"/>
                        <a:t>Voorspelbaarheid</a:t>
                      </a:r>
                    </a:p>
                  </a:txBody>
                  <a:tcPr/>
                </a:tc>
                <a:extLst>
                  <a:ext uri="{0D108BD9-81ED-4DB2-BD59-A6C34878D82A}">
                    <a16:rowId xmlns:a16="http://schemas.microsoft.com/office/drawing/2014/main" val="3578711637"/>
                  </a:ext>
                </a:extLst>
              </a:tr>
              <a:tr h="370840">
                <a:tc>
                  <a:txBody>
                    <a:bodyPr/>
                    <a:lstStyle/>
                    <a:p>
                      <a:pPr algn="ctr"/>
                      <a:r>
                        <a:rPr lang="nl-BE" i="0" dirty="0"/>
                        <a:t>Zorg</a:t>
                      </a:r>
                    </a:p>
                  </a:txBody>
                  <a:tcPr/>
                </a:tc>
                <a:tc>
                  <a:txBody>
                    <a:bodyPr/>
                    <a:lstStyle/>
                    <a:p>
                      <a:pPr algn="ctr"/>
                      <a:r>
                        <a:rPr lang="nl-BE" i="0" dirty="0"/>
                        <a:t>Duurzaamheid</a:t>
                      </a:r>
                    </a:p>
                  </a:txBody>
                  <a:tcPr/>
                </a:tc>
                <a:extLst>
                  <a:ext uri="{0D108BD9-81ED-4DB2-BD59-A6C34878D82A}">
                    <a16:rowId xmlns:a16="http://schemas.microsoft.com/office/drawing/2014/main" val="3551206379"/>
                  </a:ext>
                </a:extLst>
              </a:tr>
              <a:tr h="370840">
                <a:tc>
                  <a:txBody>
                    <a:bodyPr/>
                    <a:lstStyle/>
                    <a:p>
                      <a:pPr algn="ctr"/>
                      <a:r>
                        <a:rPr lang="nl-BE" i="0" dirty="0"/>
                        <a:t>Gelijkheid &amp; Diversiteit</a:t>
                      </a:r>
                    </a:p>
                  </a:txBody>
                  <a:tcPr/>
                </a:tc>
                <a:tc>
                  <a:txBody>
                    <a:bodyPr/>
                    <a:lstStyle/>
                    <a:p>
                      <a:pPr algn="ctr"/>
                      <a:r>
                        <a:rPr lang="nl-BE" i="0" dirty="0"/>
                        <a:t>Daadkracht</a:t>
                      </a:r>
                    </a:p>
                  </a:txBody>
                  <a:tcPr/>
                </a:tc>
                <a:extLst>
                  <a:ext uri="{0D108BD9-81ED-4DB2-BD59-A6C34878D82A}">
                    <a16:rowId xmlns:a16="http://schemas.microsoft.com/office/drawing/2014/main" val="4263426266"/>
                  </a:ext>
                </a:extLst>
              </a:tr>
              <a:tr h="370840">
                <a:tc>
                  <a:txBody>
                    <a:bodyPr/>
                    <a:lstStyle/>
                    <a:p>
                      <a:pPr algn="ctr"/>
                      <a:r>
                        <a:rPr lang="nl-BE" i="0" dirty="0"/>
                        <a:t>Zelfontplooiing</a:t>
                      </a:r>
                    </a:p>
                  </a:txBody>
                  <a:tcPr/>
                </a:tc>
                <a:tc>
                  <a:txBody>
                    <a:bodyPr/>
                    <a:lstStyle/>
                    <a:p>
                      <a:pPr algn="ctr"/>
                      <a:r>
                        <a:rPr lang="nl-BE" i="0" dirty="0"/>
                        <a:t>Integriteit</a:t>
                      </a:r>
                    </a:p>
                  </a:txBody>
                  <a:tcPr/>
                </a:tc>
                <a:extLst>
                  <a:ext uri="{0D108BD9-81ED-4DB2-BD59-A6C34878D82A}">
                    <a16:rowId xmlns:a16="http://schemas.microsoft.com/office/drawing/2014/main" val="3671157508"/>
                  </a:ext>
                </a:extLst>
              </a:tr>
              <a:tr h="370840">
                <a:tc>
                  <a:txBody>
                    <a:bodyPr/>
                    <a:lstStyle/>
                    <a:p>
                      <a:pPr algn="ctr"/>
                      <a:r>
                        <a:rPr lang="nl-BE" i="0" dirty="0"/>
                        <a:t>Autonomie</a:t>
                      </a:r>
                    </a:p>
                  </a:txBody>
                  <a:tcPr/>
                </a:tc>
                <a:tc>
                  <a:txBody>
                    <a:bodyPr/>
                    <a:lstStyle/>
                    <a:p>
                      <a:pPr algn="ctr"/>
                      <a:r>
                        <a:rPr lang="nl-BE" i="0" dirty="0"/>
                        <a:t>Erkenning</a:t>
                      </a:r>
                    </a:p>
                  </a:txBody>
                  <a:tcPr/>
                </a:tc>
                <a:extLst>
                  <a:ext uri="{0D108BD9-81ED-4DB2-BD59-A6C34878D82A}">
                    <a16:rowId xmlns:a16="http://schemas.microsoft.com/office/drawing/2014/main" val="372053026"/>
                  </a:ext>
                </a:extLst>
              </a:tr>
              <a:tr h="370840">
                <a:tc>
                  <a:txBody>
                    <a:bodyPr/>
                    <a:lstStyle/>
                    <a:p>
                      <a:pPr algn="ctr"/>
                      <a:r>
                        <a:rPr lang="nl-BE" i="0" dirty="0"/>
                        <a:t>Innovatie</a:t>
                      </a:r>
                    </a:p>
                  </a:txBody>
                  <a:tcPr/>
                </a:tc>
                <a:tc>
                  <a:txBody>
                    <a:bodyPr/>
                    <a:lstStyle/>
                    <a:p>
                      <a:pPr algn="ctr"/>
                      <a:r>
                        <a:rPr lang="nl-BE" i="0" dirty="0"/>
                        <a:t>Zelfsturing</a:t>
                      </a:r>
                    </a:p>
                  </a:txBody>
                  <a:tcPr/>
                </a:tc>
                <a:extLst>
                  <a:ext uri="{0D108BD9-81ED-4DB2-BD59-A6C34878D82A}">
                    <a16:rowId xmlns:a16="http://schemas.microsoft.com/office/drawing/2014/main" val="450476716"/>
                  </a:ext>
                </a:extLst>
              </a:tr>
              <a:tr h="370840">
                <a:tc>
                  <a:txBody>
                    <a:bodyPr/>
                    <a:lstStyle/>
                    <a:p>
                      <a:pPr algn="ctr"/>
                      <a:r>
                        <a:rPr lang="nl-BE" i="0" dirty="0"/>
                        <a:t>Conformiteit</a:t>
                      </a:r>
                    </a:p>
                  </a:txBody>
                  <a:tcPr/>
                </a:tc>
                <a:tc>
                  <a:txBody>
                    <a:bodyPr/>
                    <a:lstStyle/>
                    <a:p>
                      <a:pPr algn="ctr"/>
                      <a:r>
                        <a:rPr lang="nl-BE" i="0" dirty="0"/>
                        <a:t>Macht</a:t>
                      </a:r>
                    </a:p>
                  </a:txBody>
                  <a:tcPr/>
                </a:tc>
                <a:extLst>
                  <a:ext uri="{0D108BD9-81ED-4DB2-BD59-A6C34878D82A}">
                    <a16:rowId xmlns:a16="http://schemas.microsoft.com/office/drawing/2014/main" val="1209152312"/>
                  </a:ext>
                </a:extLst>
              </a:tr>
            </a:tbl>
          </a:graphicData>
        </a:graphic>
      </p:graphicFrame>
      <p:pic>
        <p:nvPicPr>
          <p:cNvPr id="7" name="Picture 6">
            <a:extLst>
              <a:ext uri="{FF2B5EF4-FFF2-40B4-BE49-F238E27FC236}">
                <a16:creationId xmlns:a16="http://schemas.microsoft.com/office/drawing/2014/main" id="{DD3836AB-C2CB-4A5A-8391-0119F2092589}"/>
              </a:ext>
            </a:extLst>
          </p:cNvPr>
          <p:cNvPicPr>
            <a:picLocks noChangeAspect="1"/>
          </p:cNvPicPr>
          <p:nvPr/>
        </p:nvPicPr>
        <p:blipFill>
          <a:blip r:embed="rId3"/>
          <a:stretch>
            <a:fillRect/>
          </a:stretch>
        </p:blipFill>
        <p:spPr>
          <a:xfrm>
            <a:off x="1377517" y="5264480"/>
            <a:ext cx="5432719" cy="2118609"/>
          </a:xfrm>
          <a:prstGeom prst="rect">
            <a:avLst/>
          </a:prstGeom>
        </p:spPr>
      </p:pic>
    </p:spTree>
    <p:extLst>
      <p:ext uri="{BB962C8B-B14F-4D97-AF65-F5344CB8AC3E}">
        <p14:creationId xmlns:p14="http://schemas.microsoft.com/office/powerpoint/2010/main" val="241875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Loopbaanplanning (individu)</a:t>
            </a:r>
            <a:endParaRPr lang="nl-BE" dirty="0"/>
          </a:p>
        </p:txBody>
      </p:sp>
      <p:sp>
        <p:nvSpPr>
          <p:cNvPr id="3" name="Tijdelijke aanduiding voor inhoud 2"/>
          <p:cNvSpPr>
            <a:spLocks noGrp="1"/>
          </p:cNvSpPr>
          <p:nvPr>
            <p:ph idx="1"/>
          </p:nvPr>
        </p:nvSpPr>
        <p:spPr/>
        <p:txBody>
          <a:bodyPr>
            <a:normAutofit/>
          </a:bodyPr>
          <a:lstStyle/>
          <a:p>
            <a:pPr marL="85725" indent="0">
              <a:buNone/>
            </a:pPr>
            <a:r>
              <a:rPr lang="nl-BE" sz="3500" dirty="0"/>
              <a:t>Zelf-exploratie (“Ken uzelf”)</a:t>
            </a:r>
          </a:p>
          <a:p>
            <a:pPr marL="85725" indent="0">
              <a:buNone/>
            </a:pPr>
            <a:endParaRPr lang="nl-BE" sz="3500" dirty="0"/>
          </a:p>
          <a:p>
            <a:pPr>
              <a:buFont typeface="Wingdings" panose="05000000000000000000" pitchFamily="2" charset="2"/>
              <a:buChar char="Ø"/>
            </a:pPr>
            <a:r>
              <a:rPr lang="nl-BE" sz="3000" dirty="0"/>
              <a:t>Persoonlijkheid: </a:t>
            </a:r>
            <a:r>
              <a:rPr lang="nl-BE" sz="3000" i="1" dirty="0"/>
              <a:t>Hoe functioneer ik?</a:t>
            </a:r>
          </a:p>
          <a:p>
            <a:pPr>
              <a:buFont typeface="Wingdings" panose="05000000000000000000" pitchFamily="2" charset="2"/>
              <a:buChar char="Ø"/>
            </a:pPr>
            <a:endParaRPr lang="nl-BE" sz="3000" dirty="0"/>
          </a:p>
          <a:p>
            <a:pPr marL="85725" indent="0">
              <a:buNone/>
            </a:pPr>
            <a:endParaRPr lang="nl-BE" sz="3000" dirty="0"/>
          </a:p>
          <a:p>
            <a:pPr>
              <a:buFont typeface="Wingdings" panose="05000000000000000000" pitchFamily="2" charset="2"/>
              <a:buChar char="Ø"/>
            </a:pPr>
            <a:endParaRPr lang="nl-BE" sz="3500" dirty="0"/>
          </a:p>
          <a:p>
            <a:pPr marL="85725" indent="0">
              <a:buNone/>
            </a:pPr>
            <a:endParaRPr lang="nl-BE" sz="2500" dirty="0"/>
          </a:p>
          <a:p>
            <a:pPr marL="719138" lvl="1" indent="0">
              <a:buNone/>
            </a:pP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9</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8: Loopbaanmanagement - AJ 2020 2021 - Prof. dr. Bart Wille</a:t>
            </a:r>
            <a:endParaRPr lang="nl-BE" noProof="0" dirty="0"/>
          </a:p>
        </p:txBody>
      </p:sp>
      <p:graphicFrame>
        <p:nvGraphicFramePr>
          <p:cNvPr id="6" name="Table 5">
            <a:extLst>
              <a:ext uri="{FF2B5EF4-FFF2-40B4-BE49-F238E27FC236}">
                <a16:creationId xmlns:a16="http://schemas.microsoft.com/office/drawing/2014/main" id="{81D52A02-018D-4D15-8518-3502343119AA}"/>
              </a:ext>
            </a:extLst>
          </p:cNvPr>
          <p:cNvGraphicFramePr>
            <a:graphicFrameLocks noGrp="1"/>
          </p:cNvGraphicFramePr>
          <p:nvPr>
            <p:extLst>
              <p:ext uri="{D42A27DB-BD31-4B8C-83A1-F6EECF244321}">
                <p14:modId xmlns:p14="http://schemas.microsoft.com/office/powerpoint/2010/main" val="1409407733"/>
              </p:ext>
            </p:extLst>
          </p:nvPr>
        </p:nvGraphicFramePr>
        <p:xfrm>
          <a:off x="4017365" y="5347751"/>
          <a:ext cx="13101404" cy="2767584"/>
        </p:xfrm>
        <a:graphic>
          <a:graphicData uri="http://schemas.openxmlformats.org/drawingml/2006/table">
            <a:tbl>
              <a:tblPr firstRow="1" bandRow="1">
                <a:tableStyleId>{5C22544A-7EE6-4342-B048-85BDC9FD1C3A}</a:tableStyleId>
              </a:tblPr>
              <a:tblGrid>
                <a:gridCol w="2998031">
                  <a:extLst>
                    <a:ext uri="{9D8B030D-6E8A-4147-A177-3AD203B41FA5}">
                      <a16:colId xmlns:a16="http://schemas.microsoft.com/office/drawing/2014/main" val="2034846407"/>
                    </a:ext>
                  </a:extLst>
                </a:gridCol>
                <a:gridCol w="10103373">
                  <a:extLst>
                    <a:ext uri="{9D8B030D-6E8A-4147-A177-3AD203B41FA5}">
                      <a16:colId xmlns:a16="http://schemas.microsoft.com/office/drawing/2014/main" val="1192660676"/>
                    </a:ext>
                  </a:extLst>
                </a:gridCol>
              </a:tblGrid>
              <a:tr h="370840">
                <a:tc gridSpan="2">
                  <a:txBody>
                    <a:bodyPr/>
                    <a:lstStyle/>
                    <a:p>
                      <a:pPr algn="ctr"/>
                      <a:r>
                        <a:rPr lang="nl-BE" dirty="0"/>
                        <a:t>Trekken</a:t>
                      </a:r>
                    </a:p>
                  </a:txBody>
                  <a:tcPr/>
                </a:tc>
                <a:tc hMerge="1">
                  <a:txBody>
                    <a:bodyPr/>
                    <a:lstStyle/>
                    <a:p>
                      <a:endParaRPr lang="nl-BE" dirty="0"/>
                    </a:p>
                  </a:txBody>
                  <a:tcPr/>
                </a:tc>
                <a:extLst>
                  <a:ext uri="{0D108BD9-81ED-4DB2-BD59-A6C34878D82A}">
                    <a16:rowId xmlns:a16="http://schemas.microsoft.com/office/drawing/2014/main" val="3678031118"/>
                  </a:ext>
                </a:extLst>
              </a:tr>
              <a:tr h="370840">
                <a:tc>
                  <a:txBody>
                    <a:bodyPr/>
                    <a:lstStyle/>
                    <a:p>
                      <a:pPr algn="l"/>
                      <a:r>
                        <a:rPr lang="nl-BE" sz="2400" i="0" dirty="0"/>
                        <a:t>Emotionele stabiliteit</a:t>
                      </a:r>
                    </a:p>
                  </a:txBody>
                  <a:tcPr/>
                </a:tc>
                <a:tc>
                  <a:txBody>
                    <a:bodyPr/>
                    <a:lstStyle/>
                    <a:p>
                      <a:pPr algn="l"/>
                      <a:r>
                        <a:rPr lang="nl-BE" sz="2200" i="0" dirty="0"/>
                        <a:t>Sensitiviteit, Zelfvertrouwen, Stressgevoeligheid, Frustratietolerantie</a:t>
                      </a:r>
                    </a:p>
                  </a:txBody>
                  <a:tcPr/>
                </a:tc>
                <a:extLst>
                  <a:ext uri="{0D108BD9-81ED-4DB2-BD59-A6C34878D82A}">
                    <a16:rowId xmlns:a16="http://schemas.microsoft.com/office/drawing/2014/main" val="3578711637"/>
                  </a:ext>
                </a:extLst>
              </a:tr>
              <a:tr h="370840">
                <a:tc>
                  <a:txBody>
                    <a:bodyPr/>
                    <a:lstStyle/>
                    <a:p>
                      <a:pPr algn="l"/>
                      <a:r>
                        <a:rPr lang="nl-BE" sz="2400" i="0" dirty="0"/>
                        <a:t>Extraversie</a:t>
                      </a:r>
                    </a:p>
                  </a:txBody>
                  <a:tcPr/>
                </a:tc>
                <a:tc>
                  <a:txBody>
                    <a:bodyPr/>
                    <a:lstStyle/>
                    <a:p>
                      <a:pPr algn="l"/>
                      <a:r>
                        <a:rPr lang="nl-BE" sz="2200" i="0" dirty="0"/>
                        <a:t>Enthousiasme, Sociabiliteit, Energie, Assertiviteit</a:t>
                      </a:r>
                    </a:p>
                  </a:txBody>
                  <a:tcPr/>
                </a:tc>
                <a:extLst>
                  <a:ext uri="{0D108BD9-81ED-4DB2-BD59-A6C34878D82A}">
                    <a16:rowId xmlns:a16="http://schemas.microsoft.com/office/drawing/2014/main" val="3551206379"/>
                  </a:ext>
                </a:extLst>
              </a:tr>
              <a:tr h="370840">
                <a:tc>
                  <a:txBody>
                    <a:bodyPr/>
                    <a:lstStyle/>
                    <a:p>
                      <a:pPr algn="l"/>
                      <a:r>
                        <a:rPr lang="nl-BE" sz="2400" i="0" dirty="0"/>
                        <a:t>Openheid</a:t>
                      </a:r>
                    </a:p>
                  </a:txBody>
                  <a:tcPr/>
                </a:tc>
                <a:tc>
                  <a:txBody>
                    <a:bodyPr/>
                    <a:lstStyle/>
                    <a:p>
                      <a:pPr algn="l"/>
                      <a:r>
                        <a:rPr lang="nl-BE" sz="2200" i="0" dirty="0"/>
                        <a:t>Creativiteit, Innovatiegerichtheid, Zelfobservatie, Openheid voor verandering</a:t>
                      </a:r>
                    </a:p>
                  </a:txBody>
                  <a:tcPr/>
                </a:tc>
                <a:extLst>
                  <a:ext uri="{0D108BD9-81ED-4DB2-BD59-A6C34878D82A}">
                    <a16:rowId xmlns:a16="http://schemas.microsoft.com/office/drawing/2014/main" val="4263426266"/>
                  </a:ext>
                </a:extLst>
              </a:tr>
              <a:tr h="370840">
                <a:tc>
                  <a:txBody>
                    <a:bodyPr/>
                    <a:lstStyle/>
                    <a:p>
                      <a:pPr algn="l"/>
                      <a:r>
                        <a:rPr lang="nl-BE" sz="2400" i="0" dirty="0"/>
                        <a:t>Altruïsme</a:t>
                      </a:r>
                    </a:p>
                  </a:txBody>
                  <a:tcPr/>
                </a:tc>
                <a:tc>
                  <a:txBody>
                    <a:bodyPr/>
                    <a:lstStyle/>
                    <a:p>
                      <a:pPr algn="l"/>
                      <a:r>
                        <a:rPr lang="nl-BE" sz="2200" i="0" dirty="0"/>
                        <a:t>Competitiviteit, Gerichtheid naar anderen, Inschikkelijkheid</a:t>
                      </a:r>
                    </a:p>
                  </a:txBody>
                  <a:tcPr/>
                </a:tc>
                <a:extLst>
                  <a:ext uri="{0D108BD9-81ED-4DB2-BD59-A6C34878D82A}">
                    <a16:rowId xmlns:a16="http://schemas.microsoft.com/office/drawing/2014/main" val="3671157508"/>
                  </a:ext>
                </a:extLst>
              </a:tr>
              <a:tr h="370840">
                <a:tc>
                  <a:txBody>
                    <a:bodyPr/>
                    <a:lstStyle/>
                    <a:p>
                      <a:pPr algn="l"/>
                      <a:r>
                        <a:rPr lang="nl-BE" sz="2400" i="0" dirty="0" err="1"/>
                        <a:t>Consciëntieusheid</a:t>
                      </a:r>
                      <a:endParaRPr lang="nl-BE" sz="2400" i="0" dirty="0"/>
                    </a:p>
                  </a:txBody>
                  <a:tcPr/>
                </a:tc>
                <a:tc>
                  <a:txBody>
                    <a:bodyPr/>
                    <a:lstStyle/>
                    <a:p>
                      <a:pPr algn="l"/>
                      <a:r>
                        <a:rPr lang="nl-BE" sz="2200" i="0" dirty="0"/>
                        <a:t>Planmatigheid &amp; Organisatie, Zelfdiscipline, </a:t>
                      </a:r>
                      <a:r>
                        <a:rPr lang="nl-BE" sz="2200" i="0" dirty="0" err="1"/>
                        <a:t>Proactiviteit</a:t>
                      </a:r>
                      <a:r>
                        <a:rPr lang="nl-BE" sz="2200" i="0" dirty="0"/>
                        <a:t>, Prestatieoriëntatie</a:t>
                      </a:r>
                    </a:p>
                  </a:txBody>
                  <a:tcPr/>
                </a:tc>
                <a:extLst>
                  <a:ext uri="{0D108BD9-81ED-4DB2-BD59-A6C34878D82A}">
                    <a16:rowId xmlns:a16="http://schemas.microsoft.com/office/drawing/2014/main" val="372053026"/>
                  </a:ext>
                </a:extLst>
              </a:tr>
            </a:tbl>
          </a:graphicData>
        </a:graphic>
      </p:graphicFrame>
      <p:pic>
        <p:nvPicPr>
          <p:cNvPr id="8" name="Picture 7">
            <a:extLst>
              <a:ext uri="{FF2B5EF4-FFF2-40B4-BE49-F238E27FC236}">
                <a16:creationId xmlns:a16="http://schemas.microsoft.com/office/drawing/2014/main" id="{D925D067-A4FF-463E-BE51-B9C96B115D03}"/>
              </a:ext>
            </a:extLst>
          </p:cNvPr>
          <p:cNvPicPr>
            <a:picLocks noChangeAspect="1"/>
          </p:cNvPicPr>
          <p:nvPr/>
        </p:nvPicPr>
        <p:blipFill>
          <a:blip r:embed="rId3"/>
          <a:stretch>
            <a:fillRect/>
          </a:stretch>
        </p:blipFill>
        <p:spPr>
          <a:xfrm>
            <a:off x="597230" y="5047348"/>
            <a:ext cx="2130682" cy="3037662"/>
          </a:xfrm>
          <a:prstGeom prst="rect">
            <a:avLst/>
          </a:prstGeom>
        </p:spPr>
      </p:pic>
      <p:pic>
        <p:nvPicPr>
          <p:cNvPr id="11" name="Picture 10">
            <a:extLst>
              <a:ext uri="{FF2B5EF4-FFF2-40B4-BE49-F238E27FC236}">
                <a16:creationId xmlns:a16="http://schemas.microsoft.com/office/drawing/2014/main" id="{088741B6-543C-4536-89D3-6F3E509F75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764" y="3394980"/>
            <a:ext cx="3418914" cy="1427397"/>
          </a:xfrm>
          <a:prstGeom prst="rect">
            <a:avLst/>
          </a:prstGeom>
        </p:spPr>
      </p:pic>
      <p:sp>
        <p:nvSpPr>
          <p:cNvPr id="12" name="Rectangle 11">
            <a:extLst>
              <a:ext uri="{FF2B5EF4-FFF2-40B4-BE49-F238E27FC236}">
                <a16:creationId xmlns:a16="http://schemas.microsoft.com/office/drawing/2014/main" id="{2B5338F6-686C-4E6F-8949-E3D902DB7F16}"/>
              </a:ext>
            </a:extLst>
          </p:cNvPr>
          <p:cNvSpPr/>
          <p:nvPr/>
        </p:nvSpPr>
        <p:spPr>
          <a:xfrm>
            <a:off x="3719544" y="3723909"/>
            <a:ext cx="12783306" cy="1323439"/>
          </a:xfrm>
          <a:prstGeom prst="rect">
            <a:avLst/>
          </a:prstGeom>
        </p:spPr>
        <p:txBody>
          <a:bodyPr wrap="square">
            <a:spAutoFit/>
          </a:bodyPr>
          <a:lstStyle/>
          <a:p>
            <a:r>
              <a:rPr lang="nl-BE" sz="2000" i="1" dirty="0"/>
              <a:t>Het Big Five persoonlijkheidsmodel wordt algemeen beschouwd als de meest robuuste manier om persoonlijkheid in kaart te brengen. De </a:t>
            </a:r>
            <a:r>
              <a:rPr lang="nl-BE" sz="2000" i="1" dirty="0" err="1"/>
              <a:t>PfPI</a:t>
            </a:r>
            <a:r>
              <a:rPr lang="nl-BE" sz="2000" i="1" dirty="0"/>
              <a:t> is één van de weinige Big Five meetinstrumenten die specifiek is ontwikkeld om gedrag binnen de werkcontext te meten.  Daarnaast meet de </a:t>
            </a:r>
            <a:r>
              <a:rPr lang="nl-BE" sz="2000" i="1" dirty="0" err="1"/>
              <a:t>PfPI</a:t>
            </a:r>
            <a:r>
              <a:rPr lang="nl-BE" sz="2000" i="1" dirty="0"/>
              <a:t> werkrelevante persoonlijkheidskenmerken die in selectievraagstukken en loopbaanbegeleiding belangrijk zijn.</a:t>
            </a:r>
          </a:p>
        </p:txBody>
      </p:sp>
    </p:spTree>
    <p:extLst>
      <p:ext uri="{BB962C8B-B14F-4D97-AF65-F5344CB8AC3E}">
        <p14:creationId xmlns:p14="http://schemas.microsoft.com/office/powerpoint/2010/main" val="1966524241"/>
      </p:ext>
    </p:extLst>
  </p:cSld>
  <p:clrMapOvr>
    <a:masterClrMapping/>
  </p:clrMapOvr>
</p:sld>
</file>

<file path=ppt/theme/theme1.xml><?xml version="1.0" encoding="utf-8"?>
<a:theme xmlns:a="http://schemas.openxmlformats.org/drawingml/2006/main" name="Kantoorthema">
  <a:themeElements>
    <a:clrScheme name="Universiteit Gent">
      <a:dk1>
        <a:sysClr val="windowText" lastClr="000000"/>
      </a:dk1>
      <a:lt1>
        <a:sysClr val="window" lastClr="FFFFFF"/>
      </a:lt1>
      <a:dk2>
        <a:srgbClr val="1E64C8"/>
      </a:dk2>
      <a:lt2>
        <a:srgbClr val="FFD200"/>
      </a:lt2>
      <a:accent1>
        <a:srgbClr val="1E64C8"/>
      </a:accent1>
      <a:accent2>
        <a:srgbClr val="FFD200"/>
      </a:accent2>
      <a:accent3>
        <a:srgbClr val="A5A5A5"/>
      </a:accent3>
      <a:accent4>
        <a:srgbClr val="FFC000"/>
      </a:accent4>
      <a:accent5>
        <a:srgbClr val="4472C4"/>
      </a:accent5>
      <a:accent6>
        <a:srgbClr val="70AD47"/>
      </a:accent6>
      <a:hlink>
        <a:srgbClr val="0563C1"/>
      </a:hlink>
      <a:folHlink>
        <a:srgbClr val="954F72"/>
      </a:folHlink>
    </a:clrScheme>
    <a:fontScheme name="Universiteit Gent">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1750">
          <a:solidFill>
            <a:srgbClr val="1E64C8"/>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0">
          <a:headEnd type="triangle" w="lg" len="lg"/>
          <a:tailEnd type="triangle" w="lg" len="lg"/>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120000"/>
          </a:lnSpc>
          <a:defRPr sz="2500" smtClean="0"/>
        </a:defPPr>
      </a:lstStyle>
    </a:txDef>
  </a:objectDefaults>
  <a:extraClrSchemeLst/>
  <a:extLst>
    <a:ext uri="{05A4C25C-085E-4340-85A3-A5531E510DB2}">
      <thm15:themeFamily xmlns:thm15="http://schemas.microsoft.com/office/thememl/2012/main" name="Presentatie-NL-Corporate_1_0_12.potx" id="{7B7AD283-F127-47E9-B631-C6240DD2F4D8}" vid="{D6A74DA3-514C-45CC-8A87-78B48D3D9F5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84B323ABA3FA40887644802E7BFCBE" ma:contentTypeVersion="13" ma:contentTypeDescription="Een nieuw document maken." ma:contentTypeScope="" ma:versionID="719c6386300fa4747c2f6fc9177033c3">
  <xsd:schema xmlns:xsd="http://www.w3.org/2001/XMLSchema" xmlns:xs="http://www.w3.org/2001/XMLSchema" xmlns:p="http://schemas.microsoft.com/office/2006/metadata/properties" xmlns:ns3="ff6fe531-25f2-4832-8eb4-8bea652e53d5" xmlns:ns4="87ea19fe-92cf-40d4-b3a4-5fa5ccec7b72" targetNamespace="http://schemas.microsoft.com/office/2006/metadata/properties" ma:root="true" ma:fieldsID="2dbe32e3151fb480839ed4b2a5850ed8" ns3:_="" ns4:_="">
    <xsd:import namespace="ff6fe531-25f2-4832-8eb4-8bea652e53d5"/>
    <xsd:import namespace="87ea19fe-92cf-40d4-b3a4-5fa5ccec7b7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6fe531-25f2-4832-8eb4-8bea652e53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7ea19fe-92cf-40d4-b3a4-5fa5ccec7b72"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SharingHintHash" ma:index="16"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13468DD-AD89-4662-BCD5-BBF313610C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f6fe531-25f2-4832-8eb4-8bea652e53d5"/>
    <ds:schemaRef ds:uri="87ea19fe-92cf-40d4-b3a4-5fa5ccec7b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1D78EDA-9406-49B8-AD09-1141E1AE700B}">
  <ds:schemaRefs>
    <ds:schemaRef ds:uri="http://schemas.microsoft.com/sharepoint/v3/contenttype/forms"/>
  </ds:schemaRefs>
</ds:datastoreItem>
</file>

<file path=customXml/itemProps3.xml><?xml version="1.0" encoding="utf-8"?>
<ds:datastoreItem xmlns:ds="http://schemas.openxmlformats.org/officeDocument/2006/customXml" ds:itemID="{04AF6CB7-2A18-4264-AB21-4901BBA09C44}">
  <ds:schemaRefs>
    <ds:schemaRef ds:uri="http://schemas.openxmlformats.org/package/2006/metadata/core-properties"/>
    <ds:schemaRef ds:uri="http://schemas.microsoft.com/office/2006/documentManagement/types"/>
    <ds:schemaRef ds:uri="http://www.w3.org/XML/1998/namespace"/>
    <ds:schemaRef ds:uri="http://purl.org/dc/dcmitype/"/>
    <ds:schemaRef ds:uri="http://purl.org/dc/elements/1.1/"/>
    <ds:schemaRef ds:uri="http://schemas.microsoft.com/office/infopath/2007/PartnerControls"/>
    <ds:schemaRef ds:uri="ff6fe531-25f2-4832-8eb4-8bea652e53d5"/>
    <ds:schemaRef ds:uri="87ea19fe-92cf-40d4-b3a4-5fa5ccec7b72"/>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Facet</Template>
  <TotalTime>7718</TotalTime>
  <Words>857</Words>
  <Application>Microsoft Office PowerPoint</Application>
  <PresentationFormat>Aangepast</PresentationFormat>
  <Paragraphs>219</Paragraphs>
  <Slides>17</Slides>
  <Notes>17</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Calibri</vt:lpstr>
      <vt:lpstr>UGent Panno Text Medium</vt:lpstr>
      <vt:lpstr>Wingdings</vt:lpstr>
      <vt:lpstr>Kantoorthema</vt:lpstr>
      <vt:lpstr>Hoofdstuk 8: loopbaan-management</vt:lpstr>
      <vt:lpstr>PowerPoint-presentatie</vt:lpstr>
      <vt:lpstr>loopbaanmanagement</vt:lpstr>
      <vt:lpstr>loopbaanmanagement</vt:lpstr>
      <vt:lpstr>loopbaanmanagement</vt:lpstr>
      <vt:lpstr>loopbaanmanagement</vt:lpstr>
      <vt:lpstr>loopbaanmanagement</vt:lpstr>
      <vt:lpstr>Loopbaanplanning (individu)</vt:lpstr>
      <vt:lpstr>Loopbaanplanning (individu)</vt:lpstr>
      <vt:lpstr>Loopbaanplanning (individu)</vt:lpstr>
      <vt:lpstr>Loopbaanplanning (individu)</vt:lpstr>
      <vt:lpstr>Loopbaanplanning (individu)</vt:lpstr>
      <vt:lpstr>Loopbaanplanning (organisatie)</vt:lpstr>
      <vt:lpstr>Loopbaanplanning (organisatie)</vt:lpstr>
      <vt:lpstr>Loopbaanontwikkeling</vt:lpstr>
      <vt:lpstr>Loopbaanontwikkeling</vt:lpstr>
      <vt:lpstr>Loopbaanontwikkeling</vt:lpstr>
    </vt:vector>
  </TitlesOfParts>
  <Company>UGent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Universiteit Gent</dc:creator>
  <cp:lastModifiedBy>Sofie Dupré</cp:lastModifiedBy>
  <cp:revision>735</cp:revision>
  <dcterms:created xsi:type="dcterms:W3CDTF">2016-09-22T14:19:49Z</dcterms:created>
  <dcterms:modified xsi:type="dcterms:W3CDTF">2021-06-10T12:56:41Z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icensed to">
    <vt:lpwstr>Ghent University</vt:lpwstr>
  </property>
  <property fmtid="{D5CDD505-2E9C-101B-9397-08002B2CF9AE}" pid="3" name="Version">
    <vt:lpwstr>1.0</vt:lpwstr>
  </property>
  <property fmtid="{D5CDD505-2E9C-101B-9397-08002B2CF9AE}" pid="4" name="Date">
    <vt:filetime>2016-09-19T22:00:00Z</vt:filetime>
  </property>
  <property fmtid="{D5CDD505-2E9C-101B-9397-08002B2CF9AE}" pid="5" name="Build">
    <vt:lpwstr>12</vt:lpwstr>
  </property>
  <property fmtid="{D5CDD505-2E9C-101B-9397-08002B2CF9AE}" pid="6" name="Cmt 1">
    <vt:lpwstr>create</vt:lpwstr>
  </property>
  <property fmtid="{D5CDD505-2E9C-101B-9397-08002B2CF9AE}" pid="7" name="Cmt 2">
    <vt:lpwstr>1st draft</vt:lpwstr>
  </property>
  <property fmtid="{D5CDD505-2E9C-101B-9397-08002B2CF9AE}" pid="8" name="Cmt 3">
    <vt:lpwstr>Corporate splitt off</vt:lpwstr>
  </property>
  <property fmtid="{D5CDD505-2E9C-101B-9397-08002B2CF9AE}" pid="9" name="Cmt 4">
    <vt:lpwstr>2nd draft</vt:lpwstr>
  </property>
  <property fmtid="{D5CDD505-2E9C-101B-9397-08002B2CF9AE}" pid="10" name="Cmt 4A">
    <vt:lpwstr>copy of UK version translated to NL</vt:lpwstr>
  </property>
  <property fmtid="{D5CDD505-2E9C-101B-9397-08002B2CF9AE}" pid="11" name="Cmt 5">
    <vt:lpwstr>set text box and shape defaults</vt:lpwstr>
  </property>
  <property fmtid="{D5CDD505-2E9C-101B-9397-08002B2CF9AE}" pid="12" name="Cmt 6">
    <vt:lpwstr>closing slide acc. to letter</vt:lpwstr>
  </property>
  <property fmtid="{D5CDD505-2E9C-101B-9397-08002B2CF9AE}" pid="13" name="Cmt 7">
    <vt:lpwstr>logo opening slide sharpened</vt:lpwstr>
  </property>
  <property fmtid="{D5CDD505-2E9C-101B-9397-08002B2CF9AE}" pid="14" name="Cmt 8">
    <vt:lpwstr>split variable and fixed data in contact data; lang to NL-BE</vt:lpwstr>
  </property>
  <property fmtid="{D5CDD505-2E9C-101B-9397-08002B2CF9AE}" pid="15" name="Cmt 9">
    <vt:lpwstr>comments 19-9-2016</vt:lpwstr>
  </property>
  <property fmtid="{D5CDD505-2E9C-101B-9397-08002B2CF9AE}" pid="16" name="Cmt 10">
    <vt:lpwstr>social media redesigned</vt:lpwstr>
  </property>
  <property fmtid="{D5CDD505-2E9C-101B-9397-08002B2CF9AE}" pid="17" name="Cmt 11">
    <vt:lpwstr>Title Slide renamed to TitleSlide</vt:lpwstr>
  </property>
  <property fmtid="{D5CDD505-2E9C-101B-9397-08002B2CF9AE}" pid="18" name="Cmt 12">
    <vt:lpwstr>Title and text size</vt:lpwstr>
  </property>
  <property fmtid="{D5CDD505-2E9C-101B-9397-08002B2CF9AE}" pid="19" name="ContentTypeId">
    <vt:lpwstr>0x0101008784B323ABA3FA40887644802E7BFCBE</vt:lpwstr>
  </property>
</Properties>
</file>