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3"/>
  </p:notesMasterIdLst>
  <p:sldIdLst>
    <p:sldId id="341" r:id="rId5"/>
    <p:sldId id="355" r:id="rId6"/>
    <p:sldId id="384" r:id="rId7"/>
    <p:sldId id="382" r:id="rId8"/>
    <p:sldId id="386" r:id="rId9"/>
    <p:sldId id="387" r:id="rId10"/>
    <p:sldId id="388" r:id="rId11"/>
    <p:sldId id="389" r:id="rId12"/>
    <p:sldId id="391" r:id="rId13"/>
    <p:sldId id="390" r:id="rId14"/>
    <p:sldId id="392" r:id="rId15"/>
    <p:sldId id="383" r:id="rId16"/>
    <p:sldId id="393" r:id="rId17"/>
    <p:sldId id="396" r:id="rId18"/>
    <p:sldId id="395" r:id="rId19"/>
    <p:sldId id="394" r:id="rId20"/>
    <p:sldId id="408" r:id="rId21"/>
    <p:sldId id="409" r:id="rId22"/>
    <p:sldId id="410" r:id="rId23"/>
    <p:sldId id="414" r:id="rId24"/>
    <p:sldId id="415" r:id="rId25"/>
    <p:sldId id="417" r:id="rId26"/>
    <p:sldId id="416" r:id="rId27"/>
    <p:sldId id="418" r:id="rId28"/>
    <p:sldId id="422" r:id="rId29"/>
    <p:sldId id="419" r:id="rId30"/>
    <p:sldId id="423" r:id="rId31"/>
    <p:sldId id="424" r:id="rId32"/>
  </p:sldIdLst>
  <p:sldSz cx="17338675" cy="9753600"/>
  <p:notesSz cx="6858000" cy="9144000"/>
  <p:defaultTextStyle>
    <a:defPPr>
      <a:defRPr lang="en-US"/>
    </a:defPPr>
    <a:lvl1pPr marL="0" algn="l" defTabSz="1300368" rtl="0" eaLnBrk="1" latinLnBrk="0" hangingPunct="1">
      <a:defRPr sz="2560" kern="1200">
        <a:solidFill>
          <a:schemeClr val="tx1"/>
        </a:solidFill>
        <a:latin typeface="+mn-lt"/>
        <a:ea typeface="+mn-ea"/>
        <a:cs typeface="+mn-cs"/>
      </a:defRPr>
    </a:lvl1pPr>
    <a:lvl2pPr marL="650184" algn="l" defTabSz="1300368" rtl="0" eaLnBrk="1" latinLnBrk="0" hangingPunct="1">
      <a:defRPr sz="2560" kern="1200">
        <a:solidFill>
          <a:schemeClr val="tx1"/>
        </a:solidFill>
        <a:latin typeface="+mn-lt"/>
        <a:ea typeface="+mn-ea"/>
        <a:cs typeface="+mn-cs"/>
      </a:defRPr>
    </a:lvl2pPr>
    <a:lvl3pPr marL="1300368" algn="l" defTabSz="1300368" rtl="0" eaLnBrk="1" latinLnBrk="0" hangingPunct="1">
      <a:defRPr sz="2560" kern="1200">
        <a:solidFill>
          <a:schemeClr val="tx1"/>
        </a:solidFill>
        <a:latin typeface="+mn-lt"/>
        <a:ea typeface="+mn-ea"/>
        <a:cs typeface="+mn-cs"/>
      </a:defRPr>
    </a:lvl3pPr>
    <a:lvl4pPr marL="1950552" algn="l" defTabSz="1300368" rtl="0" eaLnBrk="1" latinLnBrk="0" hangingPunct="1">
      <a:defRPr sz="2560" kern="1200">
        <a:solidFill>
          <a:schemeClr val="tx1"/>
        </a:solidFill>
        <a:latin typeface="+mn-lt"/>
        <a:ea typeface="+mn-ea"/>
        <a:cs typeface="+mn-cs"/>
      </a:defRPr>
    </a:lvl4pPr>
    <a:lvl5pPr marL="2600736" algn="l" defTabSz="1300368" rtl="0" eaLnBrk="1" latinLnBrk="0" hangingPunct="1">
      <a:defRPr sz="2560" kern="1200">
        <a:solidFill>
          <a:schemeClr val="tx1"/>
        </a:solidFill>
        <a:latin typeface="+mn-lt"/>
        <a:ea typeface="+mn-ea"/>
        <a:cs typeface="+mn-cs"/>
      </a:defRPr>
    </a:lvl5pPr>
    <a:lvl6pPr marL="3250921" algn="l" defTabSz="1300368" rtl="0" eaLnBrk="1" latinLnBrk="0" hangingPunct="1">
      <a:defRPr sz="2560" kern="1200">
        <a:solidFill>
          <a:schemeClr val="tx1"/>
        </a:solidFill>
        <a:latin typeface="+mn-lt"/>
        <a:ea typeface="+mn-ea"/>
        <a:cs typeface="+mn-cs"/>
      </a:defRPr>
    </a:lvl6pPr>
    <a:lvl7pPr marL="3901105" algn="l" defTabSz="1300368" rtl="0" eaLnBrk="1" latinLnBrk="0" hangingPunct="1">
      <a:defRPr sz="2560" kern="1200">
        <a:solidFill>
          <a:schemeClr val="tx1"/>
        </a:solidFill>
        <a:latin typeface="+mn-lt"/>
        <a:ea typeface="+mn-ea"/>
        <a:cs typeface="+mn-cs"/>
      </a:defRPr>
    </a:lvl7pPr>
    <a:lvl8pPr marL="4551289" algn="l" defTabSz="1300368" rtl="0" eaLnBrk="1" latinLnBrk="0" hangingPunct="1">
      <a:defRPr sz="2560" kern="1200">
        <a:solidFill>
          <a:schemeClr val="tx1"/>
        </a:solidFill>
        <a:latin typeface="+mn-lt"/>
        <a:ea typeface="+mn-ea"/>
        <a:cs typeface="+mn-cs"/>
      </a:defRPr>
    </a:lvl8pPr>
    <a:lvl9pPr marL="5201473" algn="l" defTabSz="1300368"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72" userDrawn="1">
          <p15:clr>
            <a:srgbClr val="A4A3A4"/>
          </p15:clr>
        </p15:guide>
        <p15:guide id="2" pos="546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t Wille" initials="BW" lastIdx="1" clrIdx="0">
    <p:extLst>
      <p:ext uri="{19B8F6BF-5375-455C-9EA6-DF929625EA0E}">
        <p15:presenceInfo xmlns:p15="http://schemas.microsoft.com/office/powerpoint/2012/main" userId="S-1-5-21-4030456262-320625612-449655040-2663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A50021"/>
    <a:srgbClr val="FF0066"/>
    <a:srgbClr val="1E64C8"/>
    <a:srgbClr val="FF6600"/>
    <a:srgbClr val="009999"/>
    <a:srgbClr val="FFD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ijl, gemiddeld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0" autoAdjust="0"/>
    <p:restoredTop sz="62860" autoAdjust="0"/>
  </p:normalViewPr>
  <p:slideViewPr>
    <p:cSldViewPr snapToGrid="0" showGuides="1">
      <p:cViewPr varScale="1">
        <p:scale>
          <a:sx n="36" d="100"/>
          <a:sy n="36" d="100"/>
        </p:scale>
        <p:origin x="1690" y="38"/>
      </p:cViewPr>
      <p:guideLst>
        <p:guide orient="horz" pos="3072"/>
        <p:guide pos="546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fie Dupré" userId="58bce2e1-0218-4cdf-b768-e002cd936a77" providerId="ADAL" clId="{82D50E17-2261-423D-82AB-20501B02FC8A}"/>
    <pc:docChg chg="delSld">
      <pc:chgData name="Sofie Dupré" userId="58bce2e1-0218-4cdf-b768-e002cd936a77" providerId="ADAL" clId="{82D50E17-2261-423D-82AB-20501B02FC8A}" dt="2021-06-10T12:35:38.913" v="14" actId="2696"/>
      <pc:docMkLst>
        <pc:docMk/>
      </pc:docMkLst>
      <pc:sldChg chg="del">
        <pc:chgData name="Sofie Dupré" userId="58bce2e1-0218-4cdf-b768-e002cd936a77" providerId="ADAL" clId="{82D50E17-2261-423D-82AB-20501B02FC8A}" dt="2021-06-10T11:02:40.837" v="0" actId="2696"/>
        <pc:sldMkLst>
          <pc:docMk/>
          <pc:sldMk cId="568123651" sldId="364"/>
        </pc:sldMkLst>
      </pc:sldChg>
      <pc:sldChg chg="del">
        <pc:chgData name="Sofie Dupré" userId="58bce2e1-0218-4cdf-b768-e002cd936a77" providerId="ADAL" clId="{82D50E17-2261-423D-82AB-20501B02FC8A}" dt="2021-06-10T11:02:41.922" v="1" actId="2696"/>
        <pc:sldMkLst>
          <pc:docMk/>
          <pc:sldMk cId="666429457" sldId="385"/>
        </pc:sldMkLst>
      </pc:sldChg>
      <pc:sldChg chg="del">
        <pc:chgData name="Sofie Dupré" userId="58bce2e1-0218-4cdf-b768-e002cd936a77" providerId="ADAL" clId="{82D50E17-2261-423D-82AB-20501B02FC8A}" dt="2021-06-10T12:35:03.025" v="9" actId="2696"/>
        <pc:sldMkLst>
          <pc:docMk/>
          <pc:sldMk cId="2970099525" sldId="397"/>
        </pc:sldMkLst>
      </pc:sldChg>
      <pc:sldChg chg="del">
        <pc:chgData name="Sofie Dupré" userId="58bce2e1-0218-4cdf-b768-e002cd936a77" providerId="ADAL" clId="{82D50E17-2261-423D-82AB-20501B02FC8A}" dt="2021-06-10T12:35:10.727" v="12" actId="2696"/>
        <pc:sldMkLst>
          <pc:docMk/>
          <pc:sldMk cId="4235265892" sldId="400"/>
        </pc:sldMkLst>
      </pc:sldChg>
      <pc:sldChg chg="del">
        <pc:chgData name="Sofie Dupré" userId="58bce2e1-0218-4cdf-b768-e002cd936a77" providerId="ADAL" clId="{82D50E17-2261-423D-82AB-20501B02FC8A}" dt="2021-06-10T12:35:10.060" v="11" actId="2696"/>
        <pc:sldMkLst>
          <pc:docMk/>
          <pc:sldMk cId="2101844722" sldId="401"/>
        </pc:sldMkLst>
      </pc:sldChg>
      <pc:sldChg chg="del">
        <pc:chgData name="Sofie Dupré" userId="58bce2e1-0218-4cdf-b768-e002cd936a77" providerId="ADAL" clId="{82D50E17-2261-423D-82AB-20501B02FC8A}" dt="2021-06-10T12:34:51.128" v="4" actId="2696"/>
        <pc:sldMkLst>
          <pc:docMk/>
          <pc:sldMk cId="4071765980" sldId="402"/>
        </pc:sldMkLst>
      </pc:sldChg>
      <pc:sldChg chg="del">
        <pc:chgData name="Sofie Dupré" userId="58bce2e1-0218-4cdf-b768-e002cd936a77" providerId="ADAL" clId="{82D50E17-2261-423D-82AB-20501B02FC8A}" dt="2021-06-10T12:34:55.847" v="5" actId="2696"/>
        <pc:sldMkLst>
          <pc:docMk/>
          <pc:sldMk cId="3124255786" sldId="403"/>
        </pc:sldMkLst>
      </pc:sldChg>
      <pc:sldChg chg="del">
        <pc:chgData name="Sofie Dupré" userId="58bce2e1-0218-4cdf-b768-e002cd936a77" providerId="ADAL" clId="{82D50E17-2261-423D-82AB-20501B02FC8A}" dt="2021-06-10T12:34:50.659" v="3" actId="2696"/>
        <pc:sldMkLst>
          <pc:docMk/>
          <pc:sldMk cId="2395300573" sldId="404"/>
        </pc:sldMkLst>
      </pc:sldChg>
      <pc:sldChg chg="del">
        <pc:chgData name="Sofie Dupré" userId="58bce2e1-0218-4cdf-b768-e002cd936a77" providerId="ADAL" clId="{82D50E17-2261-423D-82AB-20501B02FC8A}" dt="2021-06-10T12:34:57.123" v="6" actId="2696"/>
        <pc:sldMkLst>
          <pc:docMk/>
          <pc:sldMk cId="1501795784" sldId="405"/>
        </pc:sldMkLst>
      </pc:sldChg>
      <pc:sldChg chg="del">
        <pc:chgData name="Sofie Dupré" userId="58bce2e1-0218-4cdf-b768-e002cd936a77" providerId="ADAL" clId="{82D50E17-2261-423D-82AB-20501B02FC8A}" dt="2021-06-10T12:34:57.843" v="7" actId="2696"/>
        <pc:sldMkLst>
          <pc:docMk/>
          <pc:sldMk cId="694815106" sldId="406"/>
        </pc:sldMkLst>
      </pc:sldChg>
      <pc:sldChg chg="del">
        <pc:chgData name="Sofie Dupré" userId="58bce2e1-0218-4cdf-b768-e002cd936a77" providerId="ADAL" clId="{82D50E17-2261-423D-82AB-20501B02FC8A}" dt="2021-06-10T12:34:58.958" v="8" actId="2696"/>
        <pc:sldMkLst>
          <pc:docMk/>
          <pc:sldMk cId="534230181" sldId="407"/>
        </pc:sldMkLst>
      </pc:sldChg>
      <pc:sldChg chg="del">
        <pc:chgData name="Sofie Dupré" userId="58bce2e1-0218-4cdf-b768-e002cd936a77" providerId="ADAL" clId="{82D50E17-2261-423D-82AB-20501B02FC8A}" dt="2021-06-10T12:35:09.463" v="10" actId="2696"/>
        <pc:sldMkLst>
          <pc:docMk/>
          <pc:sldMk cId="3131846890" sldId="411"/>
        </pc:sldMkLst>
      </pc:sldChg>
      <pc:sldChg chg="del">
        <pc:chgData name="Sofie Dupré" userId="58bce2e1-0218-4cdf-b768-e002cd936a77" providerId="ADAL" clId="{82D50E17-2261-423D-82AB-20501B02FC8A}" dt="2021-06-10T12:35:38.427" v="13" actId="2696"/>
        <pc:sldMkLst>
          <pc:docMk/>
          <pc:sldMk cId="2783628305" sldId="421"/>
        </pc:sldMkLst>
      </pc:sldChg>
      <pc:sldChg chg="del">
        <pc:chgData name="Sofie Dupré" userId="58bce2e1-0218-4cdf-b768-e002cd936a77" providerId="ADAL" clId="{82D50E17-2261-423D-82AB-20501B02FC8A}" dt="2021-06-10T12:35:38.913" v="14" actId="2696"/>
        <pc:sldMkLst>
          <pc:docMk/>
          <pc:sldMk cId="467534628" sldId="425"/>
        </pc:sldMkLst>
      </pc:sldChg>
      <pc:sldChg chg="del">
        <pc:chgData name="Sofie Dupré" userId="58bce2e1-0218-4cdf-b768-e002cd936a77" providerId="ADAL" clId="{82D50E17-2261-423D-82AB-20501B02FC8A}" dt="2021-06-10T11:02:43.583" v="2" actId="2696"/>
        <pc:sldMkLst>
          <pc:docMk/>
          <pc:sldMk cId="2003137981" sldId="42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0B4873-6F77-49F7-A2A2-4853C6D44EBA}"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nl-NL"/>
        </a:p>
      </dgm:t>
    </dgm:pt>
    <dgm:pt modelId="{42170E1B-5562-4203-9E46-2EF5535D70D2}">
      <dgm:prSet phldrT="[Tekst]"/>
      <dgm:spPr/>
      <dgm:t>
        <a:bodyPr/>
        <a:lstStyle/>
        <a:p>
          <a:r>
            <a:rPr lang="nl-NL" dirty="0"/>
            <a:t>ZAP</a:t>
          </a:r>
        </a:p>
      </dgm:t>
    </dgm:pt>
    <dgm:pt modelId="{48C5E120-7428-4A08-8189-6281B23DB981}" type="parTrans" cxnId="{BC236CBB-EC50-4961-A581-23C419D2CAD3}">
      <dgm:prSet/>
      <dgm:spPr/>
      <dgm:t>
        <a:bodyPr/>
        <a:lstStyle/>
        <a:p>
          <a:endParaRPr lang="nl-NL"/>
        </a:p>
      </dgm:t>
    </dgm:pt>
    <dgm:pt modelId="{0D1714DE-F365-4FA7-83C6-AC04C6998CDB}" type="sibTrans" cxnId="{BC236CBB-EC50-4961-A581-23C419D2CAD3}">
      <dgm:prSet/>
      <dgm:spPr/>
      <dgm:t>
        <a:bodyPr/>
        <a:lstStyle/>
        <a:p>
          <a:endParaRPr lang="nl-NL"/>
        </a:p>
      </dgm:t>
    </dgm:pt>
    <dgm:pt modelId="{1168F4CA-8364-470D-9D1B-EC332FA4190C}">
      <dgm:prSet phldrT="[Tekst]"/>
      <dgm:spPr/>
      <dgm:t>
        <a:bodyPr/>
        <a:lstStyle/>
        <a:p>
          <a:r>
            <a:rPr lang="nl-NL" dirty="0"/>
            <a:t>ATP</a:t>
          </a:r>
        </a:p>
      </dgm:t>
    </dgm:pt>
    <dgm:pt modelId="{C8442C34-DABE-4E62-B8E0-6CF402525531}" type="parTrans" cxnId="{6A4476ED-64F7-4855-8BAA-24365E1DFBE9}">
      <dgm:prSet/>
      <dgm:spPr/>
      <dgm:t>
        <a:bodyPr/>
        <a:lstStyle/>
        <a:p>
          <a:endParaRPr lang="nl-NL"/>
        </a:p>
      </dgm:t>
    </dgm:pt>
    <dgm:pt modelId="{60C82CA9-22A5-47C3-8E28-669A691CA6E4}" type="sibTrans" cxnId="{6A4476ED-64F7-4855-8BAA-24365E1DFBE9}">
      <dgm:prSet/>
      <dgm:spPr/>
      <dgm:t>
        <a:bodyPr/>
        <a:lstStyle/>
        <a:p>
          <a:endParaRPr lang="nl-NL"/>
        </a:p>
      </dgm:t>
    </dgm:pt>
    <dgm:pt modelId="{26A073B5-CB85-4843-BC68-0A86D65237E7}">
      <dgm:prSet phldrT="[Tekst]"/>
      <dgm:spPr/>
      <dgm:t>
        <a:bodyPr/>
        <a:lstStyle/>
        <a:p>
          <a:r>
            <a:rPr lang="nl-NL" dirty="0"/>
            <a:t>OAP</a:t>
          </a:r>
        </a:p>
      </dgm:t>
    </dgm:pt>
    <dgm:pt modelId="{42F264E0-CED1-42A1-8A4B-855E91490BB6}" type="parTrans" cxnId="{1802FE6A-F4ED-42D8-AA0C-2DD905303A95}">
      <dgm:prSet/>
      <dgm:spPr/>
      <dgm:t>
        <a:bodyPr/>
        <a:lstStyle/>
        <a:p>
          <a:endParaRPr lang="nl-NL"/>
        </a:p>
      </dgm:t>
    </dgm:pt>
    <dgm:pt modelId="{262575E7-ABEB-4728-BBBD-EFE2830B3D3F}" type="sibTrans" cxnId="{1802FE6A-F4ED-42D8-AA0C-2DD905303A95}">
      <dgm:prSet/>
      <dgm:spPr/>
      <dgm:t>
        <a:bodyPr/>
        <a:lstStyle/>
        <a:p>
          <a:endParaRPr lang="nl-NL"/>
        </a:p>
      </dgm:t>
    </dgm:pt>
    <dgm:pt modelId="{E7EE922B-F32E-4274-BBA1-39DC45FA47AE}">
      <dgm:prSet phldrT="[Tekst]"/>
      <dgm:spPr/>
      <dgm:t>
        <a:bodyPr/>
        <a:lstStyle/>
        <a:p>
          <a:r>
            <a:rPr lang="nl-NL" dirty="0"/>
            <a:t>W-ATP</a:t>
          </a:r>
        </a:p>
      </dgm:t>
    </dgm:pt>
    <dgm:pt modelId="{18C62A9D-9344-4402-8DE1-A8D97FB3A853}" type="parTrans" cxnId="{27460796-5993-4A7F-8D1D-76879D27814B}">
      <dgm:prSet/>
      <dgm:spPr/>
      <dgm:t>
        <a:bodyPr/>
        <a:lstStyle/>
        <a:p>
          <a:endParaRPr lang="nl-NL"/>
        </a:p>
      </dgm:t>
    </dgm:pt>
    <dgm:pt modelId="{76187DD9-ECD5-40CD-A3B9-A66B6C5C801C}" type="sibTrans" cxnId="{27460796-5993-4A7F-8D1D-76879D27814B}">
      <dgm:prSet/>
      <dgm:spPr/>
      <dgm:t>
        <a:bodyPr/>
        <a:lstStyle/>
        <a:p>
          <a:endParaRPr lang="nl-NL"/>
        </a:p>
      </dgm:t>
    </dgm:pt>
    <dgm:pt modelId="{CD5A6399-AA7B-44A6-84A9-2730EED8BD81}">
      <dgm:prSet phldrT="[Tekst]"/>
      <dgm:spPr/>
      <dgm:t>
        <a:bodyPr/>
        <a:lstStyle/>
        <a:p>
          <a:r>
            <a:rPr lang="nl-NL" dirty="0"/>
            <a:t>O-ATP</a:t>
          </a:r>
        </a:p>
      </dgm:t>
    </dgm:pt>
    <dgm:pt modelId="{98F3D773-35EA-4375-9555-342C71BF2A18}" type="parTrans" cxnId="{BCC1111B-B649-4D39-9976-34F1D37D2585}">
      <dgm:prSet/>
      <dgm:spPr/>
      <dgm:t>
        <a:bodyPr/>
        <a:lstStyle/>
        <a:p>
          <a:endParaRPr lang="nl-NL"/>
        </a:p>
      </dgm:t>
    </dgm:pt>
    <dgm:pt modelId="{F663EE07-0586-47D7-B332-79F9813FD4B0}" type="sibTrans" cxnId="{BCC1111B-B649-4D39-9976-34F1D37D2585}">
      <dgm:prSet/>
      <dgm:spPr/>
      <dgm:t>
        <a:bodyPr/>
        <a:lstStyle/>
        <a:p>
          <a:endParaRPr lang="nl-NL"/>
        </a:p>
      </dgm:t>
    </dgm:pt>
    <dgm:pt modelId="{F170F935-A791-4BD1-8F03-26354BE25BF0}">
      <dgm:prSet phldrT="[Tekst]"/>
      <dgm:spPr/>
      <dgm:t>
        <a:bodyPr/>
        <a:lstStyle/>
        <a:p>
          <a:r>
            <a:rPr lang="nl-NL" dirty="0"/>
            <a:t>IT</a:t>
          </a:r>
        </a:p>
      </dgm:t>
    </dgm:pt>
    <dgm:pt modelId="{B7746145-43AF-47DE-B275-8DFD84604C36}" type="parTrans" cxnId="{2E2A056E-E2E9-4297-A90C-36FC9BE79078}">
      <dgm:prSet/>
      <dgm:spPr/>
      <dgm:t>
        <a:bodyPr/>
        <a:lstStyle/>
        <a:p>
          <a:endParaRPr lang="nl-NL"/>
        </a:p>
      </dgm:t>
    </dgm:pt>
    <dgm:pt modelId="{2B92F2D3-31FF-485E-B5FF-64FD8DFDA890}" type="sibTrans" cxnId="{2E2A056E-E2E9-4297-A90C-36FC9BE79078}">
      <dgm:prSet/>
      <dgm:spPr/>
      <dgm:t>
        <a:bodyPr/>
        <a:lstStyle/>
        <a:p>
          <a:endParaRPr lang="nl-NL"/>
        </a:p>
      </dgm:t>
    </dgm:pt>
    <dgm:pt modelId="{29AF8855-C6E6-490E-934F-F83E943F1667}">
      <dgm:prSet phldrT="[Tekst]"/>
      <dgm:spPr/>
      <dgm:t>
        <a:bodyPr/>
        <a:lstStyle/>
        <a:p>
          <a:r>
            <a:rPr lang="nl-NL" dirty="0"/>
            <a:t>secretariaat</a:t>
          </a:r>
        </a:p>
      </dgm:t>
    </dgm:pt>
    <dgm:pt modelId="{416C4BAE-0EB9-4A82-B8D2-1F0BC6CAB902}" type="parTrans" cxnId="{51FA86B6-892D-4EF2-B8CB-689BDE8C3B98}">
      <dgm:prSet/>
      <dgm:spPr/>
      <dgm:t>
        <a:bodyPr/>
        <a:lstStyle/>
        <a:p>
          <a:endParaRPr lang="nl-NL"/>
        </a:p>
      </dgm:t>
    </dgm:pt>
    <dgm:pt modelId="{AE6BF649-CE7F-47EC-A0D5-EBA14E052E5B}" type="sibTrans" cxnId="{51FA86B6-892D-4EF2-B8CB-689BDE8C3B98}">
      <dgm:prSet/>
      <dgm:spPr/>
      <dgm:t>
        <a:bodyPr/>
        <a:lstStyle/>
        <a:p>
          <a:endParaRPr lang="nl-NL"/>
        </a:p>
      </dgm:t>
    </dgm:pt>
    <dgm:pt modelId="{1749E11E-BC1C-4741-AE0D-C32973B8B66D}">
      <dgm:prSet phldrT="[Tekst]"/>
      <dgm:spPr/>
      <dgm:t>
        <a:bodyPr/>
        <a:lstStyle/>
        <a:p>
          <a:r>
            <a:rPr lang="nl-NL" dirty="0"/>
            <a:t>Boekhouding</a:t>
          </a:r>
        </a:p>
      </dgm:t>
    </dgm:pt>
    <dgm:pt modelId="{764369C7-460E-49A3-A54D-372BBF1A92A2}" type="parTrans" cxnId="{403DFA5F-20DC-44FD-8DDE-0C4DD37173A0}">
      <dgm:prSet/>
      <dgm:spPr/>
      <dgm:t>
        <a:bodyPr/>
        <a:lstStyle/>
        <a:p>
          <a:endParaRPr lang="nl-NL"/>
        </a:p>
      </dgm:t>
    </dgm:pt>
    <dgm:pt modelId="{56075EB3-25D6-4DD0-9D87-830F33DD191B}" type="sibTrans" cxnId="{403DFA5F-20DC-44FD-8DDE-0C4DD37173A0}">
      <dgm:prSet/>
      <dgm:spPr/>
      <dgm:t>
        <a:bodyPr/>
        <a:lstStyle/>
        <a:p>
          <a:endParaRPr lang="nl-NL"/>
        </a:p>
      </dgm:t>
    </dgm:pt>
    <dgm:pt modelId="{2694EEA9-54AA-4CDE-943B-0864C4D29796}">
      <dgm:prSet phldrT="[Tekst]"/>
      <dgm:spPr/>
      <dgm:t>
        <a:bodyPr/>
        <a:lstStyle/>
        <a:p>
          <a:r>
            <a:rPr lang="nl-NL" dirty="0"/>
            <a:t>Administratie</a:t>
          </a:r>
        </a:p>
      </dgm:t>
    </dgm:pt>
    <dgm:pt modelId="{D6D58884-8C1C-4599-B159-783A180B96B0}" type="parTrans" cxnId="{F7E0D750-7E18-4786-9CE5-A52619437D57}">
      <dgm:prSet/>
      <dgm:spPr/>
      <dgm:t>
        <a:bodyPr/>
        <a:lstStyle/>
        <a:p>
          <a:endParaRPr lang="nl-NL"/>
        </a:p>
      </dgm:t>
    </dgm:pt>
    <dgm:pt modelId="{D12A9D3D-18FE-4984-8319-9D635E48A33E}" type="sibTrans" cxnId="{F7E0D750-7E18-4786-9CE5-A52619437D57}">
      <dgm:prSet/>
      <dgm:spPr/>
      <dgm:t>
        <a:bodyPr/>
        <a:lstStyle/>
        <a:p>
          <a:endParaRPr lang="nl-NL"/>
        </a:p>
      </dgm:t>
    </dgm:pt>
    <dgm:pt modelId="{28897E1A-3942-4D8A-BBF4-92E4D1E5D080}">
      <dgm:prSet phldrT="[Tekst]"/>
      <dgm:spPr/>
      <dgm:t>
        <a:bodyPr/>
        <a:lstStyle/>
        <a:p>
          <a:r>
            <a:rPr lang="nl-NL" dirty="0"/>
            <a:t>Huishouding</a:t>
          </a:r>
        </a:p>
      </dgm:t>
    </dgm:pt>
    <dgm:pt modelId="{FCC59F61-0F06-4C91-941C-78124469DE69}" type="parTrans" cxnId="{F5F97C10-95F6-4484-A396-445697AA8AC1}">
      <dgm:prSet/>
      <dgm:spPr/>
      <dgm:t>
        <a:bodyPr/>
        <a:lstStyle/>
        <a:p>
          <a:endParaRPr lang="nl-NL"/>
        </a:p>
      </dgm:t>
    </dgm:pt>
    <dgm:pt modelId="{CB9C45AC-468A-415D-9075-CA0E08E19AB4}" type="sibTrans" cxnId="{F5F97C10-95F6-4484-A396-445697AA8AC1}">
      <dgm:prSet/>
      <dgm:spPr/>
      <dgm:t>
        <a:bodyPr/>
        <a:lstStyle/>
        <a:p>
          <a:endParaRPr lang="nl-NL"/>
        </a:p>
      </dgm:t>
    </dgm:pt>
    <dgm:pt modelId="{6CB7E4E4-9391-4206-9A65-96B5ADEE5EA0}">
      <dgm:prSet phldrT="[Tekst]"/>
      <dgm:spPr/>
      <dgm:t>
        <a:bodyPr/>
        <a:lstStyle/>
        <a:p>
          <a:r>
            <a:rPr lang="nl-NL" dirty="0"/>
            <a:t>Planning</a:t>
          </a:r>
        </a:p>
      </dgm:t>
    </dgm:pt>
    <dgm:pt modelId="{B999DED0-B3C4-403E-ADF8-11FDEF001B86}" type="parTrans" cxnId="{1746F50B-7528-4DC9-BB27-CB9EA8292222}">
      <dgm:prSet/>
      <dgm:spPr/>
      <dgm:t>
        <a:bodyPr/>
        <a:lstStyle/>
        <a:p>
          <a:endParaRPr lang="nl-NL"/>
        </a:p>
      </dgm:t>
    </dgm:pt>
    <dgm:pt modelId="{C209530B-E295-4B3D-8059-B4A69165E118}" type="sibTrans" cxnId="{1746F50B-7528-4DC9-BB27-CB9EA8292222}">
      <dgm:prSet/>
      <dgm:spPr/>
      <dgm:t>
        <a:bodyPr/>
        <a:lstStyle/>
        <a:p>
          <a:endParaRPr lang="nl-NL"/>
        </a:p>
      </dgm:t>
    </dgm:pt>
    <dgm:pt modelId="{86BC1AD3-6DAD-420A-9DE7-6F769D5E2B95}">
      <dgm:prSet phldrT="[Tekst]"/>
      <dgm:spPr/>
      <dgm:t>
        <a:bodyPr/>
        <a:lstStyle/>
        <a:p>
          <a:r>
            <a:rPr lang="nl-NL" dirty="0"/>
            <a:t>Verslagneming</a:t>
          </a:r>
        </a:p>
      </dgm:t>
    </dgm:pt>
    <dgm:pt modelId="{2A39B349-5AE3-40BE-A57A-24141F9B02B0}" type="parTrans" cxnId="{F2149439-9970-4114-BB00-E90286274AA8}">
      <dgm:prSet/>
      <dgm:spPr/>
      <dgm:t>
        <a:bodyPr/>
        <a:lstStyle/>
        <a:p>
          <a:endParaRPr lang="nl-NL"/>
        </a:p>
      </dgm:t>
    </dgm:pt>
    <dgm:pt modelId="{5F76EFE3-85B8-4E30-AD39-0D7564D04D3F}" type="sibTrans" cxnId="{F2149439-9970-4114-BB00-E90286274AA8}">
      <dgm:prSet/>
      <dgm:spPr/>
      <dgm:t>
        <a:bodyPr/>
        <a:lstStyle/>
        <a:p>
          <a:endParaRPr lang="nl-NL"/>
        </a:p>
      </dgm:t>
    </dgm:pt>
    <dgm:pt modelId="{C1A6DAA2-0FCF-4F31-835B-2F46EB7D0A12}">
      <dgm:prSet phldrT="[Tekst]"/>
      <dgm:spPr/>
      <dgm:t>
        <a:bodyPr/>
        <a:lstStyle/>
        <a:p>
          <a:r>
            <a:rPr lang="nl-NL" dirty="0"/>
            <a:t>Verlofregeling</a:t>
          </a:r>
        </a:p>
      </dgm:t>
    </dgm:pt>
    <dgm:pt modelId="{A59C7AF1-EC71-42EC-973C-D769EC0A42B1}" type="parTrans" cxnId="{4C8C1224-5B7B-4305-AE0C-06D648742AEA}">
      <dgm:prSet/>
      <dgm:spPr/>
      <dgm:t>
        <a:bodyPr/>
        <a:lstStyle/>
        <a:p>
          <a:endParaRPr lang="nl-NL"/>
        </a:p>
      </dgm:t>
    </dgm:pt>
    <dgm:pt modelId="{5820A571-C0DE-4079-A7B4-C8D80607554A}" type="sibTrans" cxnId="{4C8C1224-5B7B-4305-AE0C-06D648742AEA}">
      <dgm:prSet/>
      <dgm:spPr/>
      <dgm:t>
        <a:bodyPr/>
        <a:lstStyle/>
        <a:p>
          <a:endParaRPr lang="nl-NL"/>
        </a:p>
      </dgm:t>
    </dgm:pt>
    <dgm:pt modelId="{072BEAB0-AD56-4821-BD37-6552D5B02BFC}">
      <dgm:prSet phldrT="[Tekst]"/>
      <dgm:spPr/>
      <dgm:t>
        <a:bodyPr/>
        <a:lstStyle/>
        <a:p>
          <a:r>
            <a:rPr lang="nl-NL" dirty="0"/>
            <a:t>Correspondentie</a:t>
          </a:r>
        </a:p>
      </dgm:t>
    </dgm:pt>
    <dgm:pt modelId="{96A921B3-7F46-4524-AF93-7F4C033B0854}" type="parTrans" cxnId="{2FECC6D2-9CC9-4521-B441-199BFA67DA46}">
      <dgm:prSet/>
      <dgm:spPr/>
      <dgm:t>
        <a:bodyPr/>
        <a:lstStyle/>
        <a:p>
          <a:endParaRPr lang="nl-NL"/>
        </a:p>
      </dgm:t>
    </dgm:pt>
    <dgm:pt modelId="{82E084DC-73E9-419A-86C9-791BB399A621}" type="sibTrans" cxnId="{2FECC6D2-9CC9-4521-B441-199BFA67DA46}">
      <dgm:prSet/>
      <dgm:spPr/>
      <dgm:t>
        <a:bodyPr/>
        <a:lstStyle/>
        <a:p>
          <a:endParaRPr lang="nl-NL"/>
        </a:p>
      </dgm:t>
    </dgm:pt>
    <dgm:pt modelId="{BFF49C34-CF6D-4A57-A35B-53CF78DC3BED}">
      <dgm:prSet phldrT="[Tekst]"/>
      <dgm:spPr/>
      <dgm:t>
        <a:bodyPr/>
        <a:lstStyle/>
        <a:p>
          <a:r>
            <a:rPr lang="nl-NL" dirty="0"/>
            <a:t>Tekstverwerking</a:t>
          </a:r>
        </a:p>
      </dgm:t>
    </dgm:pt>
    <dgm:pt modelId="{37B54A74-954B-409A-9B13-3F4F982ACCEB}" type="parTrans" cxnId="{1B34EAED-0DF6-46BC-B009-229B570A3CC0}">
      <dgm:prSet/>
      <dgm:spPr/>
      <dgm:t>
        <a:bodyPr/>
        <a:lstStyle/>
        <a:p>
          <a:endParaRPr lang="nl-NL"/>
        </a:p>
      </dgm:t>
    </dgm:pt>
    <dgm:pt modelId="{351542FB-4F8F-42CE-9077-8308CE8C00AC}" type="sibTrans" cxnId="{1B34EAED-0DF6-46BC-B009-229B570A3CC0}">
      <dgm:prSet/>
      <dgm:spPr/>
      <dgm:t>
        <a:bodyPr/>
        <a:lstStyle/>
        <a:p>
          <a:endParaRPr lang="nl-NL"/>
        </a:p>
      </dgm:t>
    </dgm:pt>
    <dgm:pt modelId="{05F0A810-7E78-41BE-8FE2-691ECCE13101}">
      <dgm:prSet phldrT="[Tekst]"/>
      <dgm:spPr/>
      <dgm:t>
        <a:bodyPr/>
        <a:lstStyle/>
        <a:p>
          <a:r>
            <a:rPr lang="nl-NL" dirty="0"/>
            <a:t>Opslag</a:t>
          </a:r>
        </a:p>
      </dgm:t>
    </dgm:pt>
    <dgm:pt modelId="{9FD97B0E-3FE4-4D02-B7B2-65AC05CAB352}" type="parTrans" cxnId="{527B9B1F-AD0E-4C0C-982D-7BB8993947FE}">
      <dgm:prSet/>
      <dgm:spPr/>
      <dgm:t>
        <a:bodyPr/>
        <a:lstStyle/>
        <a:p>
          <a:endParaRPr lang="nl-NL"/>
        </a:p>
      </dgm:t>
    </dgm:pt>
    <dgm:pt modelId="{A849FA3F-8362-4CBA-ACCA-73391D135095}" type="sibTrans" cxnId="{527B9B1F-AD0E-4C0C-982D-7BB8993947FE}">
      <dgm:prSet/>
      <dgm:spPr/>
      <dgm:t>
        <a:bodyPr/>
        <a:lstStyle/>
        <a:p>
          <a:endParaRPr lang="nl-NL"/>
        </a:p>
      </dgm:t>
    </dgm:pt>
    <dgm:pt modelId="{0F83F7C2-D6F4-4402-88DD-F018F15B8AAF}">
      <dgm:prSet phldrT="[Tekst]"/>
      <dgm:spPr/>
      <dgm:t>
        <a:bodyPr/>
        <a:lstStyle/>
        <a:p>
          <a:r>
            <a:rPr lang="nl-NL" dirty="0"/>
            <a:t>Vertalen</a:t>
          </a:r>
        </a:p>
      </dgm:t>
    </dgm:pt>
    <dgm:pt modelId="{817BCEC3-AD53-495B-93F2-C71D77833F4A}" type="parTrans" cxnId="{2DD1754F-2C2F-40E9-BCE1-304C87B63141}">
      <dgm:prSet/>
      <dgm:spPr/>
      <dgm:t>
        <a:bodyPr/>
        <a:lstStyle/>
        <a:p>
          <a:endParaRPr lang="nl-NL"/>
        </a:p>
      </dgm:t>
    </dgm:pt>
    <dgm:pt modelId="{CFED248E-03BC-4437-8353-5A6959E5DCD7}" type="sibTrans" cxnId="{2DD1754F-2C2F-40E9-BCE1-304C87B63141}">
      <dgm:prSet/>
      <dgm:spPr/>
      <dgm:t>
        <a:bodyPr/>
        <a:lstStyle/>
        <a:p>
          <a:endParaRPr lang="nl-NL"/>
        </a:p>
      </dgm:t>
    </dgm:pt>
    <dgm:pt modelId="{8B073972-03AE-4EAE-A969-47170802DF13}">
      <dgm:prSet phldrT="[Tekst]"/>
      <dgm:spPr/>
      <dgm:t>
        <a:bodyPr/>
        <a:lstStyle/>
        <a:p>
          <a:r>
            <a:rPr lang="nl-NL" dirty="0"/>
            <a:t>schoonmaak</a:t>
          </a:r>
        </a:p>
      </dgm:t>
    </dgm:pt>
    <dgm:pt modelId="{70F0A737-E39E-4999-AA80-85BF0B42F223}" type="parTrans" cxnId="{EF93CDBC-79E8-4934-A241-2D5CC9246F50}">
      <dgm:prSet/>
      <dgm:spPr/>
      <dgm:t>
        <a:bodyPr/>
        <a:lstStyle/>
        <a:p>
          <a:endParaRPr lang="nl-NL"/>
        </a:p>
      </dgm:t>
    </dgm:pt>
    <dgm:pt modelId="{904AD9E0-2F05-4B25-A080-8AB709E03AF4}" type="sibTrans" cxnId="{EF93CDBC-79E8-4934-A241-2D5CC9246F50}">
      <dgm:prSet/>
      <dgm:spPr/>
      <dgm:t>
        <a:bodyPr/>
        <a:lstStyle/>
        <a:p>
          <a:endParaRPr lang="nl-NL"/>
        </a:p>
      </dgm:t>
    </dgm:pt>
    <dgm:pt modelId="{E7BDC366-1B1E-41F8-BE59-FF777486635D}" type="pres">
      <dgm:prSet presAssocID="{F80B4873-6F77-49F7-A2A2-4853C6D44EBA}" presName="diagram" presStyleCnt="0">
        <dgm:presLayoutVars>
          <dgm:chPref val="1"/>
          <dgm:dir/>
          <dgm:animOne val="branch"/>
          <dgm:animLvl val="lvl"/>
          <dgm:resizeHandles val="exact"/>
        </dgm:presLayoutVars>
      </dgm:prSet>
      <dgm:spPr/>
    </dgm:pt>
    <dgm:pt modelId="{1BE20E80-8A7C-49C4-B266-2C44A0E0A3D2}" type="pres">
      <dgm:prSet presAssocID="{42170E1B-5562-4203-9E46-2EF5535D70D2}" presName="root1" presStyleCnt="0"/>
      <dgm:spPr/>
    </dgm:pt>
    <dgm:pt modelId="{8790EABA-5FCB-41D2-84AF-9DB8EA423149}" type="pres">
      <dgm:prSet presAssocID="{42170E1B-5562-4203-9E46-2EF5535D70D2}" presName="LevelOneTextNode" presStyleLbl="node0" presStyleIdx="0" presStyleCnt="3">
        <dgm:presLayoutVars>
          <dgm:chPref val="3"/>
        </dgm:presLayoutVars>
      </dgm:prSet>
      <dgm:spPr/>
    </dgm:pt>
    <dgm:pt modelId="{93E4C3B5-C81B-4F8D-8F93-AB740227AB5B}" type="pres">
      <dgm:prSet presAssocID="{42170E1B-5562-4203-9E46-2EF5535D70D2}" presName="level2hierChild" presStyleCnt="0"/>
      <dgm:spPr/>
    </dgm:pt>
    <dgm:pt modelId="{87FB81B7-8565-434C-9482-02AC5B95A0D4}" type="pres">
      <dgm:prSet presAssocID="{1168F4CA-8364-470D-9D1B-EC332FA4190C}" presName="root1" presStyleCnt="0"/>
      <dgm:spPr/>
    </dgm:pt>
    <dgm:pt modelId="{9C102EE4-B66D-4505-8033-8C3BB0064F0F}" type="pres">
      <dgm:prSet presAssocID="{1168F4CA-8364-470D-9D1B-EC332FA4190C}" presName="LevelOneTextNode" presStyleLbl="node0" presStyleIdx="1" presStyleCnt="3">
        <dgm:presLayoutVars>
          <dgm:chPref val="3"/>
        </dgm:presLayoutVars>
      </dgm:prSet>
      <dgm:spPr/>
    </dgm:pt>
    <dgm:pt modelId="{81945994-FB77-49A9-BE91-F1321B26CE0F}" type="pres">
      <dgm:prSet presAssocID="{1168F4CA-8364-470D-9D1B-EC332FA4190C}" presName="level2hierChild" presStyleCnt="0"/>
      <dgm:spPr/>
    </dgm:pt>
    <dgm:pt modelId="{DCC28709-66C8-4D60-A8B2-4BE2A3530C90}" type="pres">
      <dgm:prSet presAssocID="{18C62A9D-9344-4402-8DE1-A8D97FB3A853}" presName="conn2-1" presStyleLbl="parChTrans1D2" presStyleIdx="0" presStyleCnt="2"/>
      <dgm:spPr/>
    </dgm:pt>
    <dgm:pt modelId="{35E0FF9D-08A9-4CB9-88C3-938C577CCAEA}" type="pres">
      <dgm:prSet presAssocID="{18C62A9D-9344-4402-8DE1-A8D97FB3A853}" presName="connTx" presStyleLbl="parChTrans1D2" presStyleIdx="0" presStyleCnt="2"/>
      <dgm:spPr/>
    </dgm:pt>
    <dgm:pt modelId="{80459BF7-75E4-4597-A5F0-2CD76D9BCE03}" type="pres">
      <dgm:prSet presAssocID="{E7EE922B-F32E-4274-BBA1-39DC45FA47AE}" presName="root2" presStyleCnt="0"/>
      <dgm:spPr/>
    </dgm:pt>
    <dgm:pt modelId="{0DD76928-580F-45B7-A093-6BF45C2297CC}" type="pres">
      <dgm:prSet presAssocID="{E7EE922B-F32E-4274-BBA1-39DC45FA47AE}" presName="LevelTwoTextNode" presStyleLbl="node2" presStyleIdx="0" presStyleCnt="2">
        <dgm:presLayoutVars>
          <dgm:chPref val="3"/>
        </dgm:presLayoutVars>
      </dgm:prSet>
      <dgm:spPr/>
    </dgm:pt>
    <dgm:pt modelId="{F671D45F-6065-4AC8-9656-DABD6ED5B615}" type="pres">
      <dgm:prSet presAssocID="{E7EE922B-F32E-4274-BBA1-39DC45FA47AE}" presName="level3hierChild" presStyleCnt="0"/>
      <dgm:spPr/>
    </dgm:pt>
    <dgm:pt modelId="{73025CDB-56F3-45CB-A72B-23965477CAB6}" type="pres">
      <dgm:prSet presAssocID="{98F3D773-35EA-4375-9555-342C71BF2A18}" presName="conn2-1" presStyleLbl="parChTrans1D2" presStyleIdx="1" presStyleCnt="2"/>
      <dgm:spPr/>
    </dgm:pt>
    <dgm:pt modelId="{C527A5AB-BFC1-42E3-ADAD-94966EBC9373}" type="pres">
      <dgm:prSet presAssocID="{98F3D773-35EA-4375-9555-342C71BF2A18}" presName="connTx" presStyleLbl="parChTrans1D2" presStyleIdx="1" presStyleCnt="2"/>
      <dgm:spPr/>
    </dgm:pt>
    <dgm:pt modelId="{49E3B586-7196-4CB6-A73D-D521F10440EF}" type="pres">
      <dgm:prSet presAssocID="{CD5A6399-AA7B-44A6-84A9-2730EED8BD81}" presName="root2" presStyleCnt="0"/>
      <dgm:spPr/>
    </dgm:pt>
    <dgm:pt modelId="{FE15A8E1-31DA-4C2B-99F3-40103B58C283}" type="pres">
      <dgm:prSet presAssocID="{CD5A6399-AA7B-44A6-84A9-2730EED8BD81}" presName="LevelTwoTextNode" presStyleLbl="node2" presStyleIdx="1" presStyleCnt="2">
        <dgm:presLayoutVars>
          <dgm:chPref val="3"/>
        </dgm:presLayoutVars>
      </dgm:prSet>
      <dgm:spPr/>
    </dgm:pt>
    <dgm:pt modelId="{A940C50C-E636-44A2-AC42-9F4D482A494D}" type="pres">
      <dgm:prSet presAssocID="{CD5A6399-AA7B-44A6-84A9-2730EED8BD81}" presName="level3hierChild" presStyleCnt="0"/>
      <dgm:spPr/>
    </dgm:pt>
    <dgm:pt modelId="{4FC54676-B93D-461C-9A15-7EAF87C96F6E}" type="pres">
      <dgm:prSet presAssocID="{70F0A737-E39E-4999-AA80-85BF0B42F223}" presName="conn2-1" presStyleLbl="parChTrans1D3" presStyleIdx="0" presStyleCnt="3"/>
      <dgm:spPr/>
    </dgm:pt>
    <dgm:pt modelId="{E6C0543E-9B32-4E01-A3C3-021FAA9474D8}" type="pres">
      <dgm:prSet presAssocID="{70F0A737-E39E-4999-AA80-85BF0B42F223}" presName="connTx" presStyleLbl="parChTrans1D3" presStyleIdx="0" presStyleCnt="3"/>
      <dgm:spPr/>
    </dgm:pt>
    <dgm:pt modelId="{020EBF42-D4BF-408E-A119-46DD280555B3}" type="pres">
      <dgm:prSet presAssocID="{8B073972-03AE-4EAE-A969-47170802DF13}" presName="root2" presStyleCnt="0"/>
      <dgm:spPr/>
    </dgm:pt>
    <dgm:pt modelId="{E046EADD-F935-44E5-884D-E0B96DBDF6EB}" type="pres">
      <dgm:prSet presAssocID="{8B073972-03AE-4EAE-A969-47170802DF13}" presName="LevelTwoTextNode" presStyleLbl="node3" presStyleIdx="0" presStyleCnt="3">
        <dgm:presLayoutVars>
          <dgm:chPref val="3"/>
        </dgm:presLayoutVars>
      </dgm:prSet>
      <dgm:spPr/>
    </dgm:pt>
    <dgm:pt modelId="{82333EC3-D47D-4260-8BD8-94F982C1DB8B}" type="pres">
      <dgm:prSet presAssocID="{8B073972-03AE-4EAE-A969-47170802DF13}" presName="level3hierChild" presStyleCnt="0"/>
      <dgm:spPr/>
    </dgm:pt>
    <dgm:pt modelId="{772573AA-FC23-4F8A-B625-72C2C6641402}" type="pres">
      <dgm:prSet presAssocID="{B7746145-43AF-47DE-B275-8DFD84604C36}" presName="conn2-1" presStyleLbl="parChTrans1D3" presStyleIdx="1" presStyleCnt="3"/>
      <dgm:spPr/>
    </dgm:pt>
    <dgm:pt modelId="{C39FB1F7-BCFB-4E66-AC6C-C703C275B8CF}" type="pres">
      <dgm:prSet presAssocID="{B7746145-43AF-47DE-B275-8DFD84604C36}" presName="connTx" presStyleLbl="parChTrans1D3" presStyleIdx="1" presStyleCnt="3"/>
      <dgm:spPr/>
    </dgm:pt>
    <dgm:pt modelId="{8DFA0D1C-79E5-4A48-8055-BFD3F0A706A3}" type="pres">
      <dgm:prSet presAssocID="{F170F935-A791-4BD1-8F03-26354BE25BF0}" presName="root2" presStyleCnt="0"/>
      <dgm:spPr/>
    </dgm:pt>
    <dgm:pt modelId="{8CACCC2B-37C3-4F34-8CDA-79445333D2BD}" type="pres">
      <dgm:prSet presAssocID="{F170F935-A791-4BD1-8F03-26354BE25BF0}" presName="LevelTwoTextNode" presStyleLbl="node3" presStyleIdx="1" presStyleCnt="3">
        <dgm:presLayoutVars>
          <dgm:chPref val="3"/>
        </dgm:presLayoutVars>
      </dgm:prSet>
      <dgm:spPr/>
    </dgm:pt>
    <dgm:pt modelId="{80DBD1B2-4367-4C9C-8711-431610555A22}" type="pres">
      <dgm:prSet presAssocID="{F170F935-A791-4BD1-8F03-26354BE25BF0}" presName="level3hierChild" presStyleCnt="0"/>
      <dgm:spPr/>
    </dgm:pt>
    <dgm:pt modelId="{E837B0A5-B82E-46C8-8D06-85D72D005892}" type="pres">
      <dgm:prSet presAssocID="{416C4BAE-0EB9-4A82-B8D2-1F0BC6CAB902}" presName="conn2-1" presStyleLbl="parChTrans1D3" presStyleIdx="2" presStyleCnt="3"/>
      <dgm:spPr/>
    </dgm:pt>
    <dgm:pt modelId="{FF9113D2-4F46-4F7A-AD6F-B92C8DA01C54}" type="pres">
      <dgm:prSet presAssocID="{416C4BAE-0EB9-4A82-B8D2-1F0BC6CAB902}" presName="connTx" presStyleLbl="parChTrans1D3" presStyleIdx="2" presStyleCnt="3"/>
      <dgm:spPr/>
    </dgm:pt>
    <dgm:pt modelId="{0247902B-3B2B-43FB-BBC8-CD0EB74B6A56}" type="pres">
      <dgm:prSet presAssocID="{29AF8855-C6E6-490E-934F-F83E943F1667}" presName="root2" presStyleCnt="0"/>
      <dgm:spPr/>
    </dgm:pt>
    <dgm:pt modelId="{CD837B86-55B0-473D-B44D-29F15406B7E3}" type="pres">
      <dgm:prSet presAssocID="{29AF8855-C6E6-490E-934F-F83E943F1667}" presName="LevelTwoTextNode" presStyleLbl="node3" presStyleIdx="2" presStyleCnt="3">
        <dgm:presLayoutVars>
          <dgm:chPref val="3"/>
        </dgm:presLayoutVars>
      </dgm:prSet>
      <dgm:spPr/>
    </dgm:pt>
    <dgm:pt modelId="{B4780B88-6C9B-40AD-AC9B-27B76DD365EF}" type="pres">
      <dgm:prSet presAssocID="{29AF8855-C6E6-490E-934F-F83E943F1667}" presName="level3hierChild" presStyleCnt="0"/>
      <dgm:spPr/>
    </dgm:pt>
    <dgm:pt modelId="{5DD5988C-892E-464A-B735-EFDFA0B1A3CA}" type="pres">
      <dgm:prSet presAssocID="{764369C7-460E-49A3-A54D-372BBF1A92A2}" presName="conn2-1" presStyleLbl="parChTrans1D4" presStyleIdx="0" presStyleCnt="10"/>
      <dgm:spPr/>
    </dgm:pt>
    <dgm:pt modelId="{669F2C3F-9E9E-4106-88D4-FF9F446D31E0}" type="pres">
      <dgm:prSet presAssocID="{764369C7-460E-49A3-A54D-372BBF1A92A2}" presName="connTx" presStyleLbl="parChTrans1D4" presStyleIdx="0" presStyleCnt="10"/>
      <dgm:spPr/>
    </dgm:pt>
    <dgm:pt modelId="{EFD21E91-E7BB-4C7C-9EFB-C70A959D9B6F}" type="pres">
      <dgm:prSet presAssocID="{1749E11E-BC1C-4741-AE0D-C32973B8B66D}" presName="root2" presStyleCnt="0"/>
      <dgm:spPr/>
    </dgm:pt>
    <dgm:pt modelId="{E41FA033-7D9B-462A-978F-2DC19D8F2E23}" type="pres">
      <dgm:prSet presAssocID="{1749E11E-BC1C-4741-AE0D-C32973B8B66D}" presName="LevelTwoTextNode" presStyleLbl="node4" presStyleIdx="0" presStyleCnt="10">
        <dgm:presLayoutVars>
          <dgm:chPref val="3"/>
        </dgm:presLayoutVars>
      </dgm:prSet>
      <dgm:spPr/>
    </dgm:pt>
    <dgm:pt modelId="{EC6829E0-FB1D-48CF-B408-59A947CA1616}" type="pres">
      <dgm:prSet presAssocID="{1749E11E-BC1C-4741-AE0D-C32973B8B66D}" presName="level3hierChild" presStyleCnt="0"/>
      <dgm:spPr/>
    </dgm:pt>
    <dgm:pt modelId="{E59570D1-8CC8-49C3-BF85-90970AB7B63B}" type="pres">
      <dgm:prSet presAssocID="{D6D58884-8C1C-4599-B159-783A180B96B0}" presName="conn2-1" presStyleLbl="parChTrans1D4" presStyleIdx="1" presStyleCnt="10"/>
      <dgm:spPr/>
    </dgm:pt>
    <dgm:pt modelId="{48914441-9F91-4021-BDF4-954A7EDC0620}" type="pres">
      <dgm:prSet presAssocID="{D6D58884-8C1C-4599-B159-783A180B96B0}" presName="connTx" presStyleLbl="parChTrans1D4" presStyleIdx="1" presStyleCnt="10"/>
      <dgm:spPr/>
    </dgm:pt>
    <dgm:pt modelId="{D349FB70-262E-4D84-99AB-DE7EFE818948}" type="pres">
      <dgm:prSet presAssocID="{2694EEA9-54AA-4CDE-943B-0864C4D29796}" presName="root2" presStyleCnt="0"/>
      <dgm:spPr/>
    </dgm:pt>
    <dgm:pt modelId="{872418FC-857A-4360-9737-9B3D88729C89}" type="pres">
      <dgm:prSet presAssocID="{2694EEA9-54AA-4CDE-943B-0864C4D29796}" presName="LevelTwoTextNode" presStyleLbl="node4" presStyleIdx="1" presStyleCnt="10">
        <dgm:presLayoutVars>
          <dgm:chPref val="3"/>
        </dgm:presLayoutVars>
      </dgm:prSet>
      <dgm:spPr/>
    </dgm:pt>
    <dgm:pt modelId="{093FD7C1-7E0F-4BAD-A84E-20158B1E2304}" type="pres">
      <dgm:prSet presAssocID="{2694EEA9-54AA-4CDE-943B-0864C4D29796}" presName="level3hierChild" presStyleCnt="0"/>
      <dgm:spPr/>
    </dgm:pt>
    <dgm:pt modelId="{9AD6685C-E1BF-4A44-99AD-499E26991B5C}" type="pres">
      <dgm:prSet presAssocID="{B999DED0-B3C4-403E-ADF8-11FDEF001B86}" presName="conn2-1" presStyleLbl="parChTrans1D4" presStyleIdx="2" presStyleCnt="10"/>
      <dgm:spPr/>
    </dgm:pt>
    <dgm:pt modelId="{FEB9851F-48F0-4FA1-BE79-84A1E9D7DF38}" type="pres">
      <dgm:prSet presAssocID="{B999DED0-B3C4-403E-ADF8-11FDEF001B86}" presName="connTx" presStyleLbl="parChTrans1D4" presStyleIdx="2" presStyleCnt="10"/>
      <dgm:spPr/>
    </dgm:pt>
    <dgm:pt modelId="{91170D47-9FA5-4BE7-A533-842DC5D20979}" type="pres">
      <dgm:prSet presAssocID="{6CB7E4E4-9391-4206-9A65-96B5ADEE5EA0}" presName="root2" presStyleCnt="0"/>
      <dgm:spPr/>
    </dgm:pt>
    <dgm:pt modelId="{035A7E67-822C-472D-83E6-BB3538687CA5}" type="pres">
      <dgm:prSet presAssocID="{6CB7E4E4-9391-4206-9A65-96B5ADEE5EA0}" presName="LevelTwoTextNode" presStyleLbl="node4" presStyleIdx="2" presStyleCnt="10">
        <dgm:presLayoutVars>
          <dgm:chPref val="3"/>
        </dgm:presLayoutVars>
      </dgm:prSet>
      <dgm:spPr/>
    </dgm:pt>
    <dgm:pt modelId="{2CA83B11-4249-406E-825B-D66F1CFA858B}" type="pres">
      <dgm:prSet presAssocID="{6CB7E4E4-9391-4206-9A65-96B5ADEE5EA0}" presName="level3hierChild" presStyleCnt="0"/>
      <dgm:spPr/>
    </dgm:pt>
    <dgm:pt modelId="{D0C78D15-F004-445A-AE20-D486AE871AA9}" type="pres">
      <dgm:prSet presAssocID="{2A39B349-5AE3-40BE-A57A-24141F9B02B0}" presName="conn2-1" presStyleLbl="parChTrans1D4" presStyleIdx="3" presStyleCnt="10"/>
      <dgm:spPr/>
    </dgm:pt>
    <dgm:pt modelId="{038AFD5A-1E76-4578-B4E0-514EA2EBEA1B}" type="pres">
      <dgm:prSet presAssocID="{2A39B349-5AE3-40BE-A57A-24141F9B02B0}" presName="connTx" presStyleLbl="parChTrans1D4" presStyleIdx="3" presStyleCnt="10"/>
      <dgm:spPr/>
    </dgm:pt>
    <dgm:pt modelId="{3ADD2769-70E1-4B81-A625-C0C2A22D3B5D}" type="pres">
      <dgm:prSet presAssocID="{86BC1AD3-6DAD-420A-9DE7-6F769D5E2B95}" presName="root2" presStyleCnt="0"/>
      <dgm:spPr/>
    </dgm:pt>
    <dgm:pt modelId="{7C6D8B82-38A1-4BDF-A0BD-28B6F66768C9}" type="pres">
      <dgm:prSet presAssocID="{86BC1AD3-6DAD-420A-9DE7-6F769D5E2B95}" presName="LevelTwoTextNode" presStyleLbl="node4" presStyleIdx="3" presStyleCnt="10">
        <dgm:presLayoutVars>
          <dgm:chPref val="3"/>
        </dgm:presLayoutVars>
      </dgm:prSet>
      <dgm:spPr/>
    </dgm:pt>
    <dgm:pt modelId="{746AF9CF-A207-4470-A32A-93FE9FCFD2C9}" type="pres">
      <dgm:prSet presAssocID="{86BC1AD3-6DAD-420A-9DE7-6F769D5E2B95}" presName="level3hierChild" presStyleCnt="0"/>
      <dgm:spPr/>
    </dgm:pt>
    <dgm:pt modelId="{12652018-A959-4C08-94F5-3CBB354473FC}" type="pres">
      <dgm:prSet presAssocID="{37B54A74-954B-409A-9B13-3F4F982ACCEB}" presName="conn2-1" presStyleLbl="parChTrans1D4" presStyleIdx="4" presStyleCnt="10"/>
      <dgm:spPr/>
    </dgm:pt>
    <dgm:pt modelId="{3F4D26C3-5FAA-446B-BDE5-37872FA62736}" type="pres">
      <dgm:prSet presAssocID="{37B54A74-954B-409A-9B13-3F4F982ACCEB}" presName="connTx" presStyleLbl="parChTrans1D4" presStyleIdx="4" presStyleCnt="10"/>
      <dgm:spPr/>
    </dgm:pt>
    <dgm:pt modelId="{F1FEC7BB-2664-4D47-AE81-EC900DCA2542}" type="pres">
      <dgm:prSet presAssocID="{BFF49C34-CF6D-4A57-A35B-53CF78DC3BED}" presName="root2" presStyleCnt="0"/>
      <dgm:spPr/>
    </dgm:pt>
    <dgm:pt modelId="{1F515576-8813-480B-880C-DA62249FAE8A}" type="pres">
      <dgm:prSet presAssocID="{BFF49C34-CF6D-4A57-A35B-53CF78DC3BED}" presName="LevelTwoTextNode" presStyleLbl="node4" presStyleIdx="4" presStyleCnt="10">
        <dgm:presLayoutVars>
          <dgm:chPref val="3"/>
        </dgm:presLayoutVars>
      </dgm:prSet>
      <dgm:spPr/>
    </dgm:pt>
    <dgm:pt modelId="{792EE9D5-5574-4ADD-9A45-5E2F7E3092F6}" type="pres">
      <dgm:prSet presAssocID="{BFF49C34-CF6D-4A57-A35B-53CF78DC3BED}" presName="level3hierChild" presStyleCnt="0"/>
      <dgm:spPr/>
    </dgm:pt>
    <dgm:pt modelId="{56C78749-645D-46D8-A3A2-DF02E1BBD815}" type="pres">
      <dgm:prSet presAssocID="{9FD97B0E-3FE4-4D02-B7B2-65AC05CAB352}" presName="conn2-1" presStyleLbl="parChTrans1D4" presStyleIdx="5" presStyleCnt="10"/>
      <dgm:spPr/>
    </dgm:pt>
    <dgm:pt modelId="{C9219BEF-6C1A-44AF-97E6-1AD2F8500854}" type="pres">
      <dgm:prSet presAssocID="{9FD97B0E-3FE4-4D02-B7B2-65AC05CAB352}" presName="connTx" presStyleLbl="parChTrans1D4" presStyleIdx="5" presStyleCnt="10"/>
      <dgm:spPr/>
    </dgm:pt>
    <dgm:pt modelId="{2FC20903-91DF-4584-80F3-B5EEA31662E6}" type="pres">
      <dgm:prSet presAssocID="{05F0A810-7E78-41BE-8FE2-691ECCE13101}" presName="root2" presStyleCnt="0"/>
      <dgm:spPr/>
    </dgm:pt>
    <dgm:pt modelId="{87946D85-42FF-4A8A-9CAE-1580071E4ECF}" type="pres">
      <dgm:prSet presAssocID="{05F0A810-7E78-41BE-8FE2-691ECCE13101}" presName="LevelTwoTextNode" presStyleLbl="node4" presStyleIdx="5" presStyleCnt="10">
        <dgm:presLayoutVars>
          <dgm:chPref val="3"/>
        </dgm:presLayoutVars>
      </dgm:prSet>
      <dgm:spPr/>
    </dgm:pt>
    <dgm:pt modelId="{B9577736-3B31-4EE7-A8BA-35E85673796E}" type="pres">
      <dgm:prSet presAssocID="{05F0A810-7E78-41BE-8FE2-691ECCE13101}" presName="level3hierChild" presStyleCnt="0"/>
      <dgm:spPr/>
    </dgm:pt>
    <dgm:pt modelId="{181C9898-1FF1-4E3B-ADF1-F7DDA6008377}" type="pres">
      <dgm:prSet presAssocID="{817BCEC3-AD53-495B-93F2-C71D77833F4A}" presName="conn2-1" presStyleLbl="parChTrans1D4" presStyleIdx="6" presStyleCnt="10"/>
      <dgm:spPr/>
    </dgm:pt>
    <dgm:pt modelId="{60599E46-E9CD-4FD6-8D51-F7F05D038369}" type="pres">
      <dgm:prSet presAssocID="{817BCEC3-AD53-495B-93F2-C71D77833F4A}" presName="connTx" presStyleLbl="parChTrans1D4" presStyleIdx="6" presStyleCnt="10"/>
      <dgm:spPr/>
    </dgm:pt>
    <dgm:pt modelId="{FE3CB5B2-1841-4654-B05F-99E767EEC26C}" type="pres">
      <dgm:prSet presAssocID="{0F83F7C2-D6F4-4402-88DD-F018F15B8AAF}" presName="root2" presStyleCnt="0"/>
      <dgm:spPr/>
    </dgm:pt>
    <dgm:pt modelId="{F00B5019-0B7B-437F-9B82-DE031F33C84C}" type="pres">
      <dgm:prSet presAssocID="{0F83F7C2-D6F4-4402-88DD-F018F15B8AAF}" presName="LevelTwoTextNode" presStyleLbl="node4" presStyleIdx="6" presStyleCnt="10">
        <dgm:presLayoutVars>
          <dgm:chPref val="3"/>
        </dgm:presLayoutVars>
      </dgm:prSet>
      <dgm:spPr/>
    </dgm:pt>
    <dgm:pt modelId="{557B4727-4436-44BC-B829-493179B92A95}" type="pres">
      <dgm:prSet presAssocID="{0F83F7C2-D6F4-4402-88DD-F018F15B8AAF}" presName="level3hierChild" presStyleCnt="0"/>
      <dgm:spPr/>
    </dgm:pt>
    <dgm:pt modelId="{2EE8D3E0-5CB9-42A1-AE44-A60537713C47}" type="pres">
      <dgm:prSet presAssocID="{A59C7AF1-EC71-42EC-973C-D769EC0A42B1}" presName="conn2-1" presStyleLbl="parChTrans1D4" presStyleIdx="7" presStyleCnt="10"/>
      <dgm:spPr/>
    </dgm:pt>
    <dgm:pt modelId="{EA101289-9269-43DE-B826-98724F0D5DF6}" type="pres">
      <dgm:prSet presAssocID="{A59C7AF1-EC71-42EC-973C-D769EC0A42B1}" presName="connTx" presStyleLbl="parChTrans1D4" presStyleIdx="7" presStyleCnt="10"/>
      <dgm:spPr/>
    </dgm:pt>
    <dgm:pt modelId="{7BC7F778-0B70-40D7-B5A1-F843694FA8C1}" type="pres">
      <dgm:prSet presAssocID="{C1A6DAA2-0FCF-4F31-835B-2F46EB7D0A12}" presName="root2" presStyleCnt="0"/>
      <dgm:spPr/>
    </dgm:pt>
    <dgm:pt modelId="{586A387E-78C3-4207-AB11-D7DD860249E6}" type="pres">
      <dgm:prSet presAssocID="{C1A6DAA2-0FCF-4F31-835B-2F46EB7D0A12}" presName="LevelTwoTextNode" presStyleLbl="node4" presStyleIdx="7" presStyleCnt="10">
        <dgm:presLayoutVars>
          <dgm:chPref val="3"/>
        </dgm:presLayoutVars>
      </dgm:prSet>
      <dgm:spPr/>
    </dgm:pt>
    <dgm:pt modelId="{AFCF0C7F-69B6-4597-82DC-F42DD47AD5E6}" type="pres">
      <dgm:prSet presAssocID="{C1A6DAA2-0FCF-4F31-835B-2F46EB7D0A12}" presName="level3hierChild" presStyleCnt="0"/>
      <dgm:spPr/>
    </dgm:pt>
    <dgm:pt modelId="{915313C6-AE7D-47AF-A51F-80DB6FF3DB42}" type="pres">
      <dgm:prSet presAssocID="{96A921B3-7F46-4524-AF93-7F4C033B0854}" presName="conn2-1" presStyleLbl="parChTrans1D4" presStyleIdx="8" presStyleCnt="10"/>
      <dgm:spPr/>
    </dgm:pt>
    <dgm:pt modelId="{488885BC-21E9-448B-925D-35B66BEA18FB}" type="pres">
      <dgm:prSet presAssocID="{96A921B3-7F46-4524-AF93-7F4C033B0854}" presName="connTx" presStyleLbl="parChTrans1D4" presStyleIdx="8" presStyleCnt="10"/>
      <dgm:spPr/>
    </dgm:pt>
    <dgm:pt modelId="{CFBACAAB-DD97-4377-8359-4C8B6620B565}" type="pres">
      <dgm:prSet presAssocID="{072BEAB0-AD56-4821-BD37-6552D5B02BFC}" presName="root2" presStyleCnt="0"/>
      <dgm:spPr/>
    </dgm:pt>
    <dgm:pt modelId="{B410422B-A5DD-4D3C-8124-52604B8CDB02}" type="pres">
      <dgm:prSet presAssocID="{072BEAB0-AD56-4821-BD37-6552D5B02BFC}" presName="LevelTwoTextNode" presStyleLbl="node4" presStyleIdx="8" presStyleCnt="10">
        <dgm:presLayoutVars>
          <dgm:chPref val="3"/>
        </dgm:presLayoutVars>
      </dgm:prSet>
      <dgm:spPr/>
    </dgm:pt>
    <dgm:pt modelId="{56C013D2-2315-4034-A18D-87823CA0B37F}" type="pres">
      <dgm:prSet presAssocID="{072BEAB0-AD56-4821-BD37-6552D5B02BFC}" presName="level3hierChild" presStyleCnt="0"/>
      <dgm:spPr/>
    </dgm:pt>
    <dgm:pt modelId="{A512852E-F851-4090-B92D-E2111294747D}" type="pres">
      <dgm:prSet presAssocID="{FCC59F61-0F06-4C91-941C-78124469DE69}" presName="conn2-1" presStyleLbl="parChTrans1D4" presStyleIdx="9" presStyleCnt="10"/>
      <dgm:spPr/>
    </dgm:pt>
    <dgm:pt modelId="{674197C2-F1BE-496B-86EF-3420F3983CA0}" type="pres">
      <dgm:prSet presAssocID="{FCC59F61-0F06-4C91-941C-78124469DE69}" presName="connTx" presStyleLbl="parChTrans1D4" presStyleIdx="9" presStyleCnt="10"/>
      <dgm:spPr/>
    </dgm:pt>
    <dgm:pt modelId="{1F78231C-58AD-4FC1-81BE-8FD3E7F77796}" type="pres">
      <dgm:prSet presAssocID="{28897E1A-3942-4D8A-BBF4-92E4D1E5D080}" presName="root2" presStyleCnt="0"/>
      <dgm:spPr/>
    </dgm:pt>
    <dgm:pt modelId="{3D26AEB1-913F-49CA-9001-9E3B1D36A296}" type="pres">
      <dgm:prSet presAssocID="{28897E1A-3942-4D8A-BBF4-92E4D1E5D080}" presName="LevelTwoTextNode" presStyleLbl="node4" presStyleIdx="9" presStyleCnt="10">
        <dgm:presLayoutVars>
          <dgm:chPref val="3"/>
        </dgm:presLayoutVars>
      </dgm:prSet>
      <dgm:spPr/>
    </dgm:pt>
    <dgm:pt modelId="{9875DFCF-A101-418A-9F9D-E7F393B0F5D9}" type="pres">
      <dgm:prSet presAssocID="{28897E1A-3942-4D8A-BBF4-92E4D1E5D080}" presName="level3hierChild" presStyleCnt="0"/>
      <dgm:spPr/>
    </dgm:pt>
    <dgm:pt modelId="{574D8951-FB58-416D-BA5E-9FF4725421ED}" type="pres">
      <dgm:prSet presAssocID="{26A073B5-CB85-4843-BC68-0A86D65237E7}" presName="root1" presStyleCnt="0"/>
      <dgm:spPr/>
    </dgm:pt>
    <dgm:pt modelId="{CAFCFEC3-4961-4CAA-BDB3-8FC963F78580}" type="pres">
      <dgm:prSet presAssocID="{26A073B5-CB85-4843-BC68-0A86D65237E7}" presName="LevelOneTextNode" presStyleLbl="node0" presStyleIdx="2" presStyleCnt="3">
        <dgm:presLayoutVars>
          <dgm:chPref val="3"/>
        </dgm:presLayoutVars>
      </dgm:prSet>
      <dgm:spPr/>
    </dgm:pt>
    <dgm:pt modelId="{301E3671-953E-492E-ABAD-C36996997F4F}" type="pres">
      <dgm:prSet presAssocID="{26A073B5-CB85-4843-BC68-0A86D65237E7}" presName="level2hierChild" presStyleCnt="0"/>
      <dgm:spPr/>
    </dgm:pt>
  </dgm:ptLst>
  <dgm:cxnLst>
    <dgm:cxn modelId="{FA2F6108-06F1-4D75-AA63-D06797BA2934}" type="presOf" srcId="{FCC59F61-0F06-4C91-941C-78124469DE69}" destId="{674197C2-F1BE-496B-86EF-3420F3983CA0}" srcOrd="1" destOrd="0" presId="urn:microsoft.com/office/officeart/2005/8/layout/hierarchy2"/>
    <dgm:cxn modelId="{57289008-A55A-4798-9598-A30595B86081}" type="presOf" srcId="{D6D58884-8C1C-4599-B159-783A180B96B0}" destId="{E59570D1-8CC8-49C3-BF85-90970AB7B63B}" srcOrd="0" destOrd="0" presId="urn:microsoft.com/office/officeart/2005/8/layout/hierarchy2"/>
    <dgm:cxn modelId="{3725BB09-C19F-4594-AD01-3C59DFAF641E}" type="presOf" srcId="{86BC1AD3-6DAD-420A-9DE7-6F769D5E2B95}" destId="{7C6D8B82-38A1-4BDF-A0BD-28B6F66768C9}" srcOrd="0" destOrd="0" presId="urn:microsoft.com/office/officeart/2005/8/layout/hierarchy2"/>
    <dgm:cxn modelId="{1746F50B-7528-4DC9-BB27-CB9EA8292222}" srcId="{2694EEA9-54AA-4CDE-943B-0864C4D29796}" destId="{6CB7E4E4-9391-4206-9A65-96B5ADEE5EA0}" srcOrd="0" destOrd="0" parTransId="{B999DED0-B3C4-403E-ADF8-11FDEF001B86}" sibTransId="{C209530B-E295-4B3D-8059-B4A69165E118}"/>
    <dgm:cxn modelId="{84375E0C-C00C-4AB7-9F6D-402ACD92F488}" type="presOf" srcId="{F170F935-A791-4BD1-8F03-26354BE25BF0}" destId="{8CACCC2B-37C3-4F34-8CDA-79445333D2BD}" srcOrd="0" destOrd="0" presId="urn:microsoft.com/office/officeart/2005/8/layout/hierarchy2"/>
    <dgm:cxn modelId="{F5F97C10-95F6-4484-A396-445697AA8AC1}" srcId="{29AF8855-C6E6-490E-934F-F83E943F1667}" destId="{28897E1A-3942-4D8A-BBF4-92E4D1E5D080}" srcOrd="2" destOrd="0" parTransId="{FCC59F61-0F06-4C91-941C-78124469DE69}" sibTransId="{CB9C45AC-468A-415D-9075-CA0E08E19AB4}"/>
    <dgm:cxn modelId="{E67CB815-A307-49E7-8DBD-265682AF66C1}" type="presOf" srcId="{05F0A810-7E78-41BE-8FE2-691ECCE13101}" destId="{87946D85-42FF-4A8A-9CAE-1580071E4ECF}" srcOrd="0" destOrd="0" presId="urn:microsoft.com/office/officeart/2005/8/layout/hierarchy2"/>
    <dgm:cxn modelId="{FA610D18-B3ED-43C1-B728-B875A7F32289}" type="presOf" srcId="{96A921B3-7F46-4524-AF93-7F4C033B0854}" destId="{915313C6-AE7D-47AF-A51F-80DB6FF3DB42}" srcOrd="0" destOrd="0" presId="urn:microsoft.com/office/officeart/2005/8/layout/hierarchy2"/>
    <dgm:cxn modelId="{FEA98F1A-ACA1-4B05-BD13-FE14AF523FCC}" type="presOf" srcId="{A59C7AF1-EC71-42EC-973C-D769EC0A42B1}" destId="{EA101289-9269-43DE-B826-98724F0D5DF6}" srcOrd="1" destOrd="0" presId="urn:microsoft.com/office/officeart/2005/8/layout/hierarchy2"/>
    <dgm:cxn modelId="{BCC1111B-B649-4D39-9976-34F1D37D2585}" srcId="{1168F4CA-8364-470D-9D1B-EC332FA4190C}" destId="{CD5A6399-AA7B-44A6-84A9-2730EED8BD81}" srcOrd="1" destOrd="0" parTransId="{98F3D773-35EA-4375-9555-342C71BF2A18}" sibTransId="{F663EE07-0586-47D7-B332-79F9813FD4B0}"/>
    <dgm:cxn modelId="{527B9B1F-AD0E-4C0C-982D-7BB8993947FE}" srcId="{86BC1AD3-6DAD-420A-9DE7-6F769D5E2B95}" destId="{05F0A810-7E78-41BE-8FE2-691ECCE13101}" srcOrd="1" destOrd="0" parTransId="{9FD97B0E-3FE4-4D02-B7B2-65AC05CAB352}" sibTransId="{A849FA3F-8362-4CBA-ACCA-73391D135095}"/>
    <dgm:cxn modelId="{E40ED81F-B6A0-4F27-A9D2-FF310E7271BC}" type="presOf" srcId="{764369C7-460E-49A3-A54D-372BBF1A92A2}" destId="{5DD5988C-892E-464A-B735-EFDFA0B1A3CA}" srcOrd="0" destOrd="0" presId="urn:microsoft.com/office/officeart/2005/8/layout/hierarchy2"/>
    <dgm:cxn modelId="{0FA5E421-3FF5-4AA6-971F-4C2956740A9D}" type="presOf" srcId="{98F3D773-35EA-4375-9555-342C71BF2A18}" destId="{73025CDB-56F3-45CB-A72B-23965477CAB6}" srcOrd="0" destOrd="0" presId="urn:microsoft.com/office/officeart/2005/8/layout/hierarchy2"/>
    <dgm:cxn modelId="{4C8C1224-5B7B-4305-AE0C-06D648742AEA}" srcId="{2694EEA9-54AA-4CDE-943B-0864C4D29796}" destId="{C1A6DAA2-0FCF-4F31-835B-2F46EB7D0A12}" srcOrd="2" destOrd="0" parTransId="{A59C7AF1-EC71-42EC-973C-D769EC0A42B1}" sibTransId="{5820A571-C0DE-4079-A7B4-C8D80607554A}"/>
    <dgm:cxn modelId="{1F0E0325-9F53-492D-9385-8274F81E79B4}" type="presOf" srcId="{18C62A9D-9344-4402-8DE1-A8D97FB3A853}" destId="{DCC28709-66C8-4D60-A8B2-4BE2A3530C90}" srcOrd="0" destOrd="0" presId="urn:microsoft.com/office/officeart/2005/8/layout/hierarchy2"/>
    <dgm:cxn modelId="{B65DB227-5726-4702-9094-20462D402940}" type="presOf" srcId="{0F83F7C2-D6F4-4402-88DD-F018F15B8AAF}" destId="{F00B5019-0B7B-437F-9B82-DE031F33C84C}" srcOrd="0" destOrd="0" presId="urn:microsoft.com/office/officeart/2005/8/layout/hierarchy2"/>
    <dgm:cxn modelId="{F2149439-9970-4114-BB00-E90286274AA8}" srcId="{2694EEA9-54AA-4CDE-943B-0864C4D29796}" destId="{86BC1AD3-6DAD-420A-9DE7-6F769D5E2B95}" srcOrd="1" destOrd="0" parTransId="{2A39B349-5AE3-40BE-A57A-24141F9B02B0}" sibTransId="{5F76EFE3-85B8-4E30-AD39-0D7564D04D3F}"/>
    <dgm:cxn modelId="{349F3C3E-9ADD-4790-88FE-E801A8963015}" type="presOf" srcId="{8B073972-03AE-4EAE-A969-47170802DF13}" destId="{E046EADD-F935-44E5-884D-E0B96DBDF6EB}" srcOrd="0" destOrd="0" presId="urn:microsoft.com/office/officeart/2005/8/layout/hierarchy2"/>
    <dgm:cxn modelId="{76A9875C-B7A6-45CB-8A06-2E5F78302F38}" type="presOf" srcId="{CD5A6399-AA7B-44A6-84A9-2730EED8BD81}" destId="{FE15A8E1-31DA-4C2B-99F3-40103B58C283}" srcOrd="0" destOrd="0" presId="urn:microsoft.com/office/officeart/2005/8/layout/hierarchy2"/>
    <dgm:cxn modelId="{A7D8AF5C-C7F8-4FE2-9440-2253B6FDB0C6}" type="presOf" srcId="{B7746145-43AF-47DE-B275-8DFD84604C36}" destId="{C39FB1F7-BCFB-4E66-AC6C-C703C275B8CF}" srcOrd="1" destOrd="0" presId="urn:microsoft.com/office/officeart/2005/8/layout/hierarchy2"/>
    <dgm:cxn modelId="{DE214E5D-41E0-4673-91DC-84086B3F3D72}" type="presOf" srcId="{BFF49C34-CF6D-4A57-A35B-53CF78DC3BED}" destId="{1F515576-8813-480B-880C-DA62249FAE8A}" srcOrd="0" destOrd="0" presId="urn:microsoft.com/office/officeart/2005/8/layout/hierarchy2"/>
    <dgm:cxn modelId="{8101BB5E-B558-414B-ADE4-B2A16F62F51A}" type="presOf" srcId="{B999DED0-B3C4-403E-ADF8-11FDEF001B86}" destId="{9AD6685C-E1BF-4A44-99AD-499E26991B5C}" srcOrd="0" destOrd="0" presId="urn:microsoft.com/office/officeart/2005/8/layout/hierarchy2"/>
    <dgm:cxn modelId="{403DFA5F-20DC-44FD-8DDE-0C4DD37173A0}" srcId="{29AF8855-C6E6-490E-934F-F83E943F1667}" destId="{1749E11E-BC1C-4741-AE0D-C32973B8B66D}" srcOrd="0" destOrd="0" parTransId="{764369C7-460E-49A3-A54D-372BBF1A92A2}" sibTransId="{56075EB3-25D6-4DD0-9D87-830F33DD191B}"/>
    <dgm:cxn modelId="{C81B5F47-99E9-4D03-9401-D51CEF74A48A}" type="presOf" srcId="{B999DED0-B3C4-403E-ADF8-11FDEF001B86}" destId="{FEB9851F-48F0-4FA1-BE79-84A1E9D7DF38}" srcOrd="1" destOrd="0" presId="urn:microsoft.com/office/officeart/2005/8/layout/hierarchy2"/>
    <dgm:cxn modelId="{1802FE6A-F4ED-42D8-AA0C-2DD905303A95}" srcId="{F80B4873-6F77-49F7-A2A2-4853C6D44EBA}" destId="{26A073B5-CB85-4843-BC68-0A86D65237E7}" srcOrd="2" destOrd="0" parTransId="{42F264E0-CED1-42A1-8A4B-855E91490BB6}" sibTransId="{262575E7-ABEB-4728-BBBD-EFE2830B3D3F}"/>
    <dgm:cxn modelId="{2A09176B-3AEA-43CD-A927-D2C85F76A88D}" type="presOf" srcId="{6CB7E4E4-9391-4206-9A65-96B5ADEE5EA0}" destId="{035A7E67-822C-472D-83E6-BB3538687CA5}" srcOrd="0" destOrd="0" presId="urn:microsoft.com/office/officeart/2005/8/layout/hierarchy2"/>
    <dgm:cxn modelId="{FE0FA94B-BE90-4ED7-BBED-AA33A960B989}" type="presOf" srcId="{9FD97B0E-3FE4-4D02-B7B2-65AC05CAB352}" destId="{56C78749-645D-46D8-A3A2-DF02E1BBD815}" srcOrd="0" destOrd="0" presId="urn:microsoft.com/office/officeart/2005/8/layout/hierarchy2"/>
    <dgm:cxn modelId="{3C34BD6D-4A8D-41C5-AF61-C9F22F9E35D9}" type="presOf" srcId="{764369C7-460E-49A3-A54D-372BBF1A92A2}" destId="{669F2C3F-9E9E-4106-88D4-FF9F446D31E0}" srcOrd="1" destOrd="0" presId="urn:microsoft.com/office/officeart/2005/8/layout/hierarchy2"/>
    <dgm:cxn modelId="{2E2A056E-E2E9-4297-A90C-36FC9BE79078}" srcId="{CD5A6399-AA7B-44A6-84A9-2730EED8BD81}" destId="{F170F935-A791-4BD1-8F03-26354BE25BF0}" srcOrd="1" destOrd="0" parTransId="{B7746145-43AF-47DE-B275-8DFD84604C36}" sibTransId="{2B92F2D3-31FF-485E-B5FF-64FD8DFDA890}"/>
    <dgm:cxn modelId="{9507996E-06DA-487B-9C0E-5669B60AA597}" type="presOf" srcId="{18C62A9D-9344-4402-8DE1-A8D97FB3A853}" destId="{35E0FF9D-08A9-4CB9-88C3-938C577CCAEA}" srcOrd="1" destOrd="0" presId="urn:microsoft.com/office/officeart/2005/8/layout/hierarchy2"/>
    <dgm:cxn modelId="{E6EACC6E-FC82-4528-BCA8-C7E5EEB34CB1}" type="presOf" srcId="{37B54A74-954B-409A-9B13-3F4F982ACCEB}" destId="{12652018-A959-4C08-94F5-3CBB354473FC}" srcOrd="0" destOrd="0" presId="urn:microsoft.com/office/officeart/2005/8/layout/hierarchy2"/>
    <dgm:cxn modelId="{2DD1754F-2C2F-40E9-BCE1-304C87B63141}" srcId="{86BC1AD3-6DAD-420A-9DE7-6F769D5E2B95}" destId="{0F83F7C2-D6F4-4402-88DD-F018F15B8AAF}" srcOrd="2" destOrd="0" parTransId="{817BCEC3-AD53-495B-93F2-C71D77833F4A}" sibTransId="{CFED248E-03BC-4437-8353-5A6959E5DCD7}"/>
    <dgm:cxn modelId="{F7E0D750-7E18-4786-9CE5-A52619437D57}" srcId="{29AF8855-C6E6-490E-934F-F83E943F1667}" destId="{2694EEA9-54AA-4CDE-943B-0864C4D29796}" srcOrd="1" destOrd="0" parTransId="{D6D58884-8C1C-4599-B159-783A180B96B0}" sibTransId="{D12A9D3D-18FE-4984-8319-9D635E48A33E}"/>
    <dgm:cxn modelId="{F1E03C73-AC5C-465F-A070-F7BA79B339EB}" type="presOf" srcId="{416C4BAE-0EB9-4A82-B8D2-1F0BC6CAB902}" destId="{FF9113D2-4F46-4F7A-AD6F-B92C8DA01C54}" srcOrd="1" destOrd="0" presId="urn:microsoft.com/office/officeart/2005/8/layout/hierarchy2"/>
    <dgm:cxn modelId="{67E83B74-9B10-4EE8-A9D2-A3EB58AD1D5A}" type="presOf" srcId="{98F3D773-35EA-4375-9555-342C71BF2A18}" destId="{C527A5AB-BFC1-42E3-ADAD-94966EBC9373}" srcOrd="1" destOrd="0" presId="urn:microsoft.com/office/officeart/2005/8/layout/hierarchy2"/>
    <dgm:cxn modelId="{779F8C78-5586-4AD3-86D8-0D7924D10EA0}" type="presOf" srcId="{C1A6DAA2-0FCF-4F31-835B-2F46EB7D0A12}" destId="{586A387E-78C3-4207-AB11-D7DD860249E6}" srcOrd="0" destOrd="0" presId="urn:microsoft.com/office/officeart/2005/8/layout/hierarchy2"/>
    <dgm:cxn modelId="{B79BF87E-FE8F-4187-9FCB-A67AB1F9D0DC}" type="presOf" srcId="{B7746145-43AF-47DE-B275-8DFD84604C36}" destId="{772573AA-FC23-4F8A-B625-72C2C6641402}" srcOrd="0" destOrd="0" presId="urn:microsoft.com/office/officeart/2005/8/layout/hierarchy2"/>
    <dgm:cxn modelId="{4C0C1B83-B3E8-4576-9B07-9CF2DFC08646}" type="presOf" srcId="{072BEAB0-AD56-4821-BD37-6552D5B02BFC}" destId="{B410422B-A5DD-4D3C-8124-52604B8CDB02}" srcOrd="0" destOrd="0" presId="urn:microsoft.com/office/officeart/2005/8/layout/hierarchy2"/>
    <dgm:cxn modelId="{94347586-0DE5-4915-90C2-6454D088E28B}" type="presOf" srcId="{817BCEC3-AD53-495B-93F2-C71D77833F4A}" destId="{181C9898-1FF1-4E3B-ADF1-F7DDA6008377}" srcOrd="0" destOrd="0" presId="urn:microsoft.com/office/officeart/2005/8/layout/hierarchy2"/>
    <dgm:cxn modelId="{09FD408D-FE7A-40BB-AB2F-637BEE31E5AA}" type="presOf" srcId="{1168F4CA-8364-470D-9D1B-EC332FA4190C}" destId="{9C102EE4-B66D-4505-8033-8C3BB0064F0F}" srcOrd="0" destOrd="0" presId="urn:microsoft.com/office/officeart/2005/8/layout/hierarchy2"/>
    <dgm:cxn modelId="{2DEA1D91-24CF-4D7E-A082-C3E976F14265}" type="presOf" srcId="{D6D58884-8C1C-4599-B159-783A180B96B0}" destId="{48914441-9F91-4021-BDF4-954A7EDC0620}" srcOrd="1" destOrd="0" presId="urn:microsoft.com/office/officeart/2005/8/layout/hierarchy2"/>
    <dgm:cxn modelId="{EA316A95-699D-4A03-9C7B-30A74BAFAB65}" type="presOf" srcId="{FCC59F61-0F06-4C91-941C-78124469DE69}" destId="{A512852E-F851-4090-B92D-E2111294747D}" srcOrd="0" destOrd="0" presId="urn:microsoft.com/office/officeart/2005/8/layout/hierarchy2"/>
    <dgm:cxn modelId="{27460796-5993-4A7F-8D1D-76879D27814B}" srcId="{1168F4CA-8364-470D-9D1B-EC332FA4190C}" destId="{E7EE922B-F32E-4274-BBA1-39DC45FA47AE}" srcOrd="0" destOrd="0" parTransId="{18C62A9D-9344-4402-8DE1-A8D97FB3A853}" sibTransId="{76187DD9-ECD5-40CD-A3B9-A66B6C5C801C}"/>
    <dgm:cxn modelId="{44F10D98-8892-41F8-BFA7-07AE5FADADAA}" type="presOf" srcId="{26A073B5-CB85-4843-BC68-0A86D65237E7}" destId="{CAFCFEC3-4961-4CAA-BDB3-8FC963F78580}" srcOrd="0" destOrd="0" presId="urn:microsoft.com/office/officeart/2005/8/layout/hierarchy2"/>
    <dgm:cxn modelId="{B593EF9D-2350-45FD-BB7C-0161BFE09028}" type="presOf" srcId="{2A39B349-5AE3-40BE-A57A-24141F9B02B0}" destId="{D0C78D15-F004-445A-AE20-D486AE871AA9}" srcOrd="0" destOrd="0" presId="urn:microsoft.com/office/officeart/2005/8/layout/hierarchy2"/>
    <dgm:cxn modelId="{858EF9AB-43BB-4D6A-8271-9965D291FA6A}" type="presOf" srcId="{2694EEA9-54AA-4CDE-943B-0864C4D29796}" destId="{872418FC-857A-4360-9737-9B3D88729C89}" srcOrd="0" destOrd="0" presId="urn:microsoft.com/office/officeart/2005/8/layout/hierarchy2"/>
    <dgm:cxn modelId="{1A59CFAC-EA52-4D18-BDBE-7ECEAAF52CC5}" type="presOf" srcId="{416C4BAE-0EB9-4A82-B8D2-1F0BC6CAB902}" destId="{E837B0A5-B82E-46C8-8D06-85D72D005892}" srcOrd="0" destOrd="0" presId="urn:microsoft.com/office/officeart/2005/8/layout/hierarchy2"/>
    <dgm:cxn modelId="{E354B1AF-6AFB-4462-B95C-7E7BAF688AA9}" type="presOf" srcId="{E7EE922B-F32E-4274-BBA1-39DC45FA47AE}" destId="{0DD76928-580F-45B7-A093-6BF45C2297CC}" srcOrd="0" destOrd="0" presId="urn:microsoft.com/office/officeart/2005/8/layout/hierarchy2"/>
    <dgm:cxn modelId="{51FA86B6-892D-4EF2-B8CB-689BDE8C3B98}" srcId="{CD5A6399-AA7B-44A6-84A9-2730EED8BD81}" destId="{29AF8855-C6E6-490E-934F-F83E943F1667}" srcOrd="2" destOrd="0" parTransId="{416C4BAE-0EB9-4A82-B8D2-1F0BC6CAB902}" sibTransId="{AE6BF649-CE7F-47EC-A0D5-EBA14E052E5B}"/>
    <dgm:cxn modelId="{AE389EB6-7F92-4382-AC59-B57E93EA809A}" type="presOf" srcId="{70F0A737-E39E-4999-AA80-85BF0B42F223}" destId="{E6C0543E-9B32-4E01-A3C3-021FAA9474D8}" srcOrd="1" destOrd="0" presId="urn:microsoft.com/office/officeart/2005/8/layout/hierarchy2"/>
    <dgm:cxn modelId="{F4587CB8-FA28-40CC-BF8F-D0EDC49144F9}" type="presOf" srcId="{9FD97B0E-3FE4-4D02-B7B2-65AC05CAB352}" destId="{C9219BEF-6C1A-44AF-97E6-1AD2F8500854}" srcOrd="1" destOrd="0" presId="urn:microsoft.com/office/officeart/2005/8/layout/hierarchy2"/>
    <dgm:cxn modelId="{191D9EB9-936F-4934-9F67-3E3F44673DFE}" type="presOf" srcId="{A59C7AF1-EC71-42EC-973C-D769EC0A42B1}" destId="{2EE8D3E0-5CB9-42A1-AE44-A60537713C47}" srcOrd="0" destOrd="0" presId="urn:microsoft.com/office/officeart/2005/8/layout/hierarchy2"/>
    <dgm:cxn modelId="{BC236CBB-EC50-4961-A581-23C419D2CAD3}" srcId="{F80B4873-6F77-49F7-A2A2-4853C6D44EBA}" destId="{42170E1B-5562-4203-9E46-2EF5535D70D2}" srcOrd="0" destOrd="0" parTransId="{48C5E120-7428-4A08-8189-6281B23DB981}" sibTransId="{0D1714DE-F365-4FA7-83C6-AC04C6998CDB}"/>
    <dgm:cxn modelId="{EF93CDBC-79E8-4934-A241-2D5CC9246F50}" srcId="{CD5A6399-AA7B-44A6-84A9-2730EED8BD81}" destId="{8B073972-03AE-4EAE-A969-47170802DF13}" srcOrd="0" destOrd="0" parTransId="{70F0A737-E39E-4999-AA80-85BF0B42F223}" sibTransId="{904AD9E0-2F05-4B25-A080-8AB709E03AF4}"/>
    <dgm:cxn modelId="{C76C90C2-1ECA-4686-B487-615B94B7CD68}" type="presOf" srcId="{70F0A737-E39E-4999-AA80-85BF0B42F223}" destId="{4FC54676-B93D-461C-9A15-7EAF87C96F6E}" srcOrd="0" destOrd="0" presId="urn:microsoft.com/office/officeart/2005/8/layout/hierarchy2"/>
    <dgm:cxn modelId="{B2C053CD-A2E9-42EF-A3C3-C6C8ACBDF995}" type="presOf" srcId="{28897E1A-3942-4D8A-BBF4-92E4D1E5D080}" destId="{3D26AEB1-913F-49CA-9001-9E3B1D36A296}" srcOrd="0" destOrd="0" presId="urn:microsoft.com/office/officeart/2005/8/layout/hierarchy2"/>
    <dgm:cxn modelId="{2E13F9D0-032E-44C5-836C-87446420C1F3}" type="presOf" srcId="{1749E11E-BC1C-4741-AE0D-C32973B8B66D}" destId="{E41FA033-7D9B-462A-978F-2DC19D8F2E23}" srcOrd="0" destOrd="0" presId="urn:microsoft.com/office/officeart/2005/8/layout/hierarchy2"/>
    <dgm:cxn modelId="{2FECC6D2-9CC9-4521-B441-199BFA67DA46}" srcId="{2694EEA9-54AA-4CDE-943B-0864C4D29796}" destId="{072BEAB0-AD56-4821-BD37-6552D5B02BFC}" srcOrd="3" destOrd="0" parTransId="{96A921B3-7F46-4524-AF93-7F4C033B0854}" sibTransId="{82E084DC-73E9-419A-86C9-791BB399A621}"/>
    <dgm:cxn modelId="{B8EFF1D9-D8A3-4908-96BA-4B54CCDC7161}" type="presOf" srcId="{817BCEC3-AD53-495B-93F2-C71D77833F4A}" destId="{60599E46-E9CD-4FD6-8D51-F7F05D038369}" srcOrd="1" destOrd="0" presId="urn:microsoft.com/office/officeart/2005/8/layout/hierarchy2"/>
    <dgm:cxn modelId="{5B8483DC-0D98-42B9-B429-1D3967B3C2F6}" type="presOf" srcId="{96A921B3-7F46-4524-AF93-7F4C033B0854}" destId="{488885BC-21E9-448B-925D-35B66BEA18FB}" srcOrd="1" destOrd="0" presId="urn:microsoft.com/office/officeart/2005/8/layout/hierarchy2"/>
    <dgm:cxn modelId="{EEB5EEE6-33FB-4DC7-94D9-AB158353CE67}" type="presOf" srcId="{F80B4873-6F77-49F7-A2A2-4853C6D44EBA}" destId="{E7BDC366-1B1E-41F8-BE59-FF777486635D}" srcOrd="0" destOrd="0" presId="urn:microsoft.com/office/officeart/2005/8/layout/hierarchy2"/>
    <dgm:cxn modelId="{CA65ACE8-9171-474A-B69F-CDDEA04403C7}" type="presOf" srcId="{2A39B349-5AE3-40BE-A57A-24141F9B02B0}" destId="{038AFD5A-1E76-4578-B4E0-514EA2EBEA1B}" srcOrd="1" destOrd="0" presId="urn:microsoft.com/office/officeart/2005/8/layout/hierarchy2"/>
    <dgm:cxn modelId="{6A4476ED-64F7-4855-8BAA-24365E1DFBE9}" srcId="{F80B4873-6F77-49F7-A2A2-4853C6D44EBA}" destId="{1168F4CA-8364-470D-9D1B-EC332FA4190C}" srcOrd="1" destOrd="0" parTransId="{C8442C34-DABE-4E62-B8E0-6CF402525531}" sibTransId="{60C82CA9-22A5-47C3-8E28-669A691CA6E4}"/>
    <dgm:cxn modelId="{1B34EAED-0DF6-46BC-B009-229B570A3CC0}" srcId="{86BC1AD3-6DAD-420A-9DE7-6F769D5E2B95}" destId="{BFF49C34-CF6D-4A57-A35B-53CF78DC3BED}" srcOrd="0" destOrd="0" parTransId="{37B54A74-954B-409A-9B13-3F4F982ACCEB}" sibTransId="{351542FB-4F8F-42CE-9077-8308CE8C00AC}"/>
    <dgm:cxn modelId="{CB7069EE-3A2C-41FC-B388-E2C303C0FB9E}" type="presOf" srcId="{42170E1B-5562-4203-9E46-2EF5535D70D2}" destId="{8790EABA-5FCB-41D2-84AF-9DB8EA423149}" srcOrd="0" destOrd="0" presId="urn:microsoft.com/office/officeart/2005/8/layout/hierarchy2"/>
    <dgm:cxn modelId="{567AACF0-578A-4E3D-BC0C-5FC391D39FB4}" type="presOf" srcId="{29AF8855-C6E6-490E-934F-F83E943F1667}" destId="{CD837B86-55B0-473D-B44D-29F15406B7E3}" srcOrd="0" destOrd="0" presId="urn:microsoft.com/office/officeart/2005/8/layout/hierarchy2"/>
    <dgm:cxn modelId="{DE1ACBFE-8CC0-4D54-A220-60BD15F3C5D1}" type="presOf" srcId="{37B54A74-954B-409A-9B13-3F4F982ACCEB}" destId="{3F4D26C3-5FAA-446B-BDE5-37872FA62736}" srcOrd="1" destOrd="0" presId="urn:microsoft.com/office/officeart/2005/8/layout/hierarchy2"/>
    <dgm:cxn modelId="{3C34EBA2-605C-4B38-B2F7-C35161EFFCF6}" type="presParOf" srcId="{E7BDC366-1B1E-41F8-BE59-FF777486635D}" destId="{1BE20E80-8A7C-49C4-B266-2C44A0E0A3D2}" srcOrd="0" destOrd="0" presId="urn:microsoft.com/office/officeart/2005/8/layout/hierarchy2"/>
    <dgm:cxn modelId="{87E56FBE-AA25-449E-BCE7-5914DBF6DA35}" type="presParOf" srcId="{1BE20E80-8A7C-49C4-B266-2C44A0E0A3D2}" destId="{8790EABA-5FCB-41D2-84AF-9DB8EA423149}" srcOrd="0" destOrd="0" presId="urn:microsoft.com/office/officeart/2005/8/layout/hierarchy2"/>
    <dgm:cxn modelId="{2E4E822A-612A-4CF8-9D25-BDFE0BD7D5F1}" type="presParOf" srcId="{1BE20E80-8A7C-49C4-B266-2C44A0E0A3D2}" destId="{93E4C3B5-C81B-4F8D-8F93-AB740227AB5B}" srcOrd="1" destOrd="0" presId="urn:microsoft.com/office/officeart/2005/8/layout/hierarchy2"/>
    <dgm:cxn modelId="{3FD154E7-6F47-4747-99E0-4FB4ED96CEE3}" type="presParOf" srcId="{E7BDC366-1B1E-41F8-BE59-FF777486635D}" destId="{87FB81B7-8565-434C-9482-02AC5B95A0D4}" srcOrd="1" destOrd="0" presId="urn:microsoft.com/office/officeart/2005/8/layout/hierarchy2"/>
    <dgm:cxn modelId="{072D3FFB-E428-49C9-AEE5-F2A5DABDBFB8}" type="presParOf" srcId="{87FB81B7-8565-434C-9482-02AC5B95A0D4}" destId="{9C102EE4-B66D-4505-8033-8C3BB0064F0F}" srcOrd="0" destOrd="0" presId="urn:microsoft.com/office/officeart/2005/8/layout/hierarchy2"/>
    <dgm:cxn modelId="{CF0778D6-1AED-43F9-9949-5CA03CB8A0F6}" type="presParOf" srcId="{87FB81B7-8565-434C-9482-02AC5B95A0D4}" destId="{81945994-FB77-49A9-BE91-F1321B26CE0F}" srcOrd="1" destOrd="0" presId="urn:microsoft.com/office/officeart/2005/8/layout/hierarchy2"/>
    <dgm:cxn modelId="{56EB6F8C-D81D-40CF-88ED-236D359B7B95}" type="presParOf" srcId="{81945994-FB77-49A9-BE91-F1321B26CE0F}" destId="{DCC28709-66C8-4D60-A8B2-4BE2A3530C90}" srcOrd="0" destOrd="0" presId="urn:microsoft.com/office/officeart/2005/8/layout/hierarchy2"/>
    <dgm:cxn modelId="{7669AAA0-5581-4111-9DA8-29708125C22F}" type="presParOf" srcId="{DCC28709-66C8-4D60-A8B2-4BE2A3530C90}" destId="{35E0FF9D-08A9-4CB9-88C3-938C577CCAEA}" srcOrd="0" destOrd="0" presId="urn:microsoft.com/office/officeart/2005/8/layout/hierarchy2"/>
    <dgm:cxn modelId="{56264B75-ADFC-45F0-B30D-DB17D608CA62}" type="presParOf" srcId="{81945994-FB77-49A9-BE91-F1321B26CE0F}" destId="{80459BF7-75E4-4597-A5F0-2CD76D9BCE03}" srcOrd="1" destOrd="0" presId="urn:microsoft.com/office/officeart/2005/8/layout/hierarchy2"/>
    <dgm:cxn modelId="{B04B1E93-321D-4B11-88F9-ADF53C022D58}" type="presParOf" srcId="{80459BF7-75E4-4597-A5F0-2CD76D9BCE03}" destId="{0DD76928-580F-45B7-A093-6BF45C2297CC}" srcOrd="0" destOrd="0" presId="urn:microsoft.com/office/officeart/2005/8/layout/hierarchy2"/>
    <dgm:cxn modelId="{F3061376-B86D-4D70-B13F-E8BC3FD77968}" type="presParOf" srcId="{80459BF7-75E4-4597-A5F0-2CD76D9BCE03}" destId="{F671D45F-6065-4AC8-9656-DABD6ED5B615}" srcOrd="1" destOrd="0" presId="urn:microsoft.com/office/officeart/2005/8/layout/hierarchy2"/>
    <dgm:cxn modelId="{2B66F09A-221C-4F96-B9E4-9846D4A1E2C8}" type="presParOf" srcId="{81945994-FB77-49A9-BE91-F1321B26CE0F}" destId="{73025CDB-56F3-45CB-A72B-23965477CAB6}" srcOrd="2" destOrd="0" presId="urn:microsoft.com/office/officeart/2005/8/layout/hierarchy2"/>
    <dgm:cxn modelId="{D78262BA-8B1F-4C5A-B7E4-DC6435BB82C5}" type="presParOf" srcId="{73025CDB-56F3-45CB-A72B-23965477CAB6}" destId="{C527A5AB-BFC1-42E3-ADAD-94966EBC9373}" srcOrd="0" destOrd="0" presId="urn:microsoft.com/office/officeart/2005/8/layout/hierarchy2"/>
    <dgm:cxn modelId="{24B8C7F2-CFC2-4B5D-BE9B-FA320403E0A4}" type="presParOf" srcId="{81945994-FB77-49A9-BE91-F1321B26CE0F}" destId="{49E3B586-7196-4CB6-A73D-D521F10440EF}" srcOrd="3" destOrd="0" presId="urn:microsoft.com/office/officeart/2005/8/layout/hierarchy2"/>
    <dgm:cxn modelId="{1399D72A-B4D7-420B-9F04-D03D3C870218}" type="presParOf" srcId="{49E3B586-7196-4CB6-A73D-D521F10440EF}" destId="{FE15A8E1-31DA-4C2B-99F3-40103B58C283}" srcOrd="0" destOrd="0" presId="urn:microsoft.com/office/officeart/2005/8/layout/hierarchy2"/>
    <dgm:cxn modelId="{1DFE91F7-BFD1-4327-B7F5-2133A79F565C}" type="presParOf" srcId="{49E3B586-7196-4CB6-A73D-D521F10440EF}" destId="{A940C50C-E636-44A2-AC42-9F4D482A494D}" srcOrd="1" destOrd="0" presId="urn:microsoft.com/office/officeart/2005/8/layout/hierarchy2"/>
    <dgm:cxn modelId="{3E46F5AF-1FEF-4994-82D0-DBC8DEC2C76B}" type="presParOf" srcId="{A940C50C-E636-44A2-AC42-9F4D482A494D}" destId="{4FC54676-B93D-461C-9A15-7EAF87C96F6E}" srcOrd="0" destOrd="0" presId="urn:microsoft.com/office/officeart/2005/8/layout/hierarchy2"/>
    <dgm:cxn modelId="{215CBEBE-410E-4388-ACCD-6F425CCF0B7F}" type="presParOf" srcId="{4FC54676-B93D-461C-9A15-7EAF87C96F6E}" destId="{E6C0543E-9B32-4E01-A3C3-021FAA9474D8}" srcOrd="0" destOrd="0" presId="urn:microsoft.com/office/officeart/2005/8/layout/hierarchy2"/>
    <dgm:cxn modelId="{B37CFFC6-F63B-49C9-B6DF-FED02BEAA99B}" type="presParOf" srcId="{A940C50C-E636-44A2-AC42-9F4D482A494D}" destId="{020EBF42-D4BF-408E-A119-46DD280555B3}" srcOrd="1" destOrd="0" presId="urn:microsoft.com/office/officeart/2005/8/layout/hierarchy2"/>
    <dgm:cxn modelId="{9257761B-CADC-4450-AFE8-050244749EA4}" type="presParOf" srcId="{020EBF42-D4BF-408E-A119-46DD280555B3}" destId="{E046EADD-F935-44E5-884D-E0B96DBDF6EB}" srcOrd="0" destOrd="0" presId="urn:microsoft.com/office/officeart/2005/8/layout/hierarchy2"/>
    <dgm:cxn modelId="{961DD668-93D6-4490-AE8C-04F775B1667B}" type="presParOf" srcId="{020EBF42-D4BF-408E-A119-46DD280555B3}" destId="{82333EC3-D47D-4260-8BD8-94F982C1DB8B}" srcOrd="1" destOrd="0" presId="urn:microsoft.com/office/officeart/2005/8/layout/hierarchy2"/>
    <dgm:cxn modelId="{23D4CD6D-F7C0-4ACA-9EF6-27C2B6D3514A}" type="presParOf" srcId="{A940C50C-E636-44A2-AC42-9F4D482A494D}" destId="{772573AA-FC23-4F8A-B625-72C2C6641402}" srcOrd="2" destOrd="0" presId="urn:microsoft.com/office/officeart/2005/8/layout/hierarchy2"/>
    <dgm:cxn modelId="{C10E08EE-4059-4666-9CEC-4F60A2280A3A}" type="presParOf" srcId="{772573AA-FC23-4F8A-B625-72C2C6641402}" destId="{C39FB1F7-BCFB-4E66-AC6C-C703C275B8CF}" srcOrd="0" destOrd="0" presId="urn:microsoft.com/office/officeart/2005/8/layout/hierarchy2"/>
    <dgm:cxn modelId="{7379AFE4-A619-4312-BEC4-ADA456E7519D}" type="presParOf" srcId="{A940C50C-E636-44A2-AC42-9F4D482A494D}" destId="{8DFA0D1C-79E5-4A48-8055-BFD3F0A706A3}" srcOrd="3" destOrd="0" presId="urn:microsoft.com/office/officeart/2005/8/layout/hierarchy2"/>
    <dgm:cxn modelId="{875451D2-0542-48A9-96A2-AE1299AC675C}" type="presParOf" srcId="{8DFA0D1C-79E5-4A48-8055-BFD3F0A706A3}" destId="{8CACCC2B-37C3-4F34-8CDA-79445333D2BD}" srcOrd="0" destOrd="0" presId="urn:microsoft.com/office/officeart/2005/8/layout/hierarchy2"/>
    <dgm:cxn modelId="{ADE37B74-2B62-4DF6-8B72-EEFED6F05117}" type="presParOf" srcId="{8DFA0D1C-79E5-4A48-8055-BFD3F0A706A3}" destId="{80DBD1B2-4367-4C9C-8711-431610555A22}" srcOrd="1" destOrd="0" presId="urn:microsoft.com/office/officeart/2005/8/layout/hierarchy2"/>
    <dgm:cxn modelId="{A5148499-2E67-4E54-B114-CE58CF06F794}" type="presParOf" srcId="{A940C50C-E636-44A2-AC42-9F4D482A494D}" destId="{E837B0A5-B82E-46C8-8D06-85D72D005892}" srcOrd="4" destOrd="0" presId="urn:microsoft.com/office/officeart/2005/8/layout/hierarchy2"/>
    <dgm:cxn modelId="{6EE9663F-B564-4359-8A68-78822A30C4FB}" type="presParOf" srcId="{E837B0A5-B82E-46C8-8D06-85D72D005892}" destId="{FF9113D2-4F46-4F7A-AD6F-B92C8DA01C54}" srcOrd="0" destOrd="0" presId="urn:microsoft.com/office/officeart/2005/8/layout/hierarchy2"/>
    <dgm:cxn modelId="{88F95AB6-8BC0-4557-8497-4B5FF69EC8DD}" type="presParOf" srcId="{A940C50C-E636-44A2-AC42-9F4D482A494D}" destId="{0247902B-3B2B-43FB-BBC8-CD0EB74B6A56}" srcOrd="5" destOrd="0" presId="urn:microsoft.com/office/officeart/2005/8/layout/hierarchy2"/>
    <dgm:cxn modelId="{AD30550D-43DC-4E07-9E30-DAC7C60931E8}" type="presParOf" srcId="{0247902B-3B2B-43FB-BBC8-CD0EB74B6A56}" destId="{CD837B86-55B0-473D-B44D-29F15406B7E3}" srcOrd="0" destOrd="0" presId="urn:microsoft.com/office/officeart/2005/8/layout/hierarchy2"/>
    <dgm:cxn modelId="{FD019104-2EEA-4293-8141-232436DA77A3}" type="presParOf" srcId="{0247902B-3B2B-43FB-BBC8-CD0EB74B6A56}" destId="{B4780B88-6C9B-40AD-AC9B-27B76DD365EF}" srcOrd="1" destOrd="0" presId="urn:microsoft.com/office/officeart/2005/8/layout/hierarchy2"/>
    <dgm:cxn modelId="{68852218-92F7-43B6-B094-9387A7F37642}" type="presParOf" srcId="{B4780B88-6C9B-40AD-AC9B-27B76DD365EF}" destId="{5DD5988C-892E-464A-B735-EFDFA0B1A3CA}" srcOrd="0" destOrd="0" presId="urn:microsoft.com/office/officeart/2005/8/layout/hierarchy2"/>
    <dgm:cxn modelId="{9A4E1EF1-5F48-436A-A0E9-EAFC988420A7}" type="presParOf" srcId="{5DD5988C-892E-464A-B735-EFDFA0B1A3CA}" destId="{669F2C3F-9E9E-4106-88D4-FF9F446D31E0}" srcOrd="0" destOrd="0" presId="urn:microsoft.com/office/officeart/2005/8/layout/hierarchy2"/>
    <dgm:cxn modelId="{D7A56B8C-4C62-4326-80B6-7A9B4040AEF1}" type="presParOf" srcId="{B4780B88-6C9B-40AD-AC9B-27B76DD365EF}" destId="{EFD21E91-E7BB-4C7C-9EFB-C70A959D9B6F}" srcOrd="1" destOrd="0" presId="urn:microsoft.com/office/officeart/2005/8/layout/hierarchy2"/>
    <dgm:cxn modelId="{7DD6FB02-B29B-4690-94D1-6BAE4665A119}" type="presParOf" srcId="{EFD21E91-E7BB-4C7C-9EFB-C70A959D9B6F}" destId="{E41FA033-7D9B-462A-978F-2DC19D8F2E23}" srcOrd="0" destOrd="0" presId="urn:microsoft.com/office/officeart/2005/8/layout/hierarchy2"/>
    <dgm:cxn modelId="{B66A4A52-2269-407C-AD56-E3FA03B098FB}" type="presParOf" srcId="{EFD21E91-E7BB-4C7C-9EFB-C70A959D9B6F}" destId="{EC6829E0-FB1D-48CF-B408-59A947CA1616}" srcOrd="1" destOrd="0" presId="urn:microsoft.com/office/officeart/2005/8/layout/hierarchy2"/>
    <dgm:cxn modelId="{BA8ACF21-2858-4E51-A2D9-53AB1911AB17}" type="presParOf" srcId="{B4780B88-6C9B-40AD-AC9B-27B76DD365EF}" destId="{E59570D1-8CC8-49C3-BF85-90970AB7B63B}" srcOrd="2" destOrd="0" presId="urn:microsoft.com/office/officeart/2005/8/layout/hierarchy2"/>
    <dgm:cxn modelId="{9E984786-670C-45C1-B1C4-68947255D90A}" type="presParOf" srcId="{E59570D1-8CC8-49C3-BF85-90970AB7B63B}" destId="{48914441-9F91-4021-BDF4-954A7EDC0620}" srcOrd="0" destOrd="0" presId="urn:microsoft.com/office/officeart/2005/8/layout/hierarchy2"/>
    <dgm:cxn modelId="{BE7521FE-4B52-4105-9242-F65ED09E9B9B}" type="presParOf" srcId="{B4780B88-6C9B-40AD-AC9B-27B76DD365EF}" destId="{D349FB70-262E-4D84-99AB-DE7EFE818948}" srcOrd="3" destOrd="0" presId="urn:microsoft.com/office/officeart/2005/8/layout/hierarchy2"/>
    <dgm:cxn modelId="{A8EFB63B-4DC1-432C-830F-BC3FDB09B625}" type="presParOf" srcId="{D349FB70-262E-4D84-99AB-DE7EFE818948}" destId="{872418FC-857A-4360-9737-9B3D88729C89}" srcOrd="0" destOrd="0" presId="urn:microsoft.com/office/officeart/2005/8/layout/hierarchy2"/>
    <dgm:cxn modelId="{6F4AB732-A98C-4554-AF96-6E7A9931AD28}" type="presParOf" srcId="{D349FB70-262E-4D84-99AB-DE7EFE818948}" destId="{093FD7C1-7E0F-4BAD-A84E-20158B1E2304}" srcOrd="1" destOrd="0" presId="urn:microsoft.com/office/officeart/2005/8/layout/hierarchy2"/>
    <dgm:cxn modelId="{121F500A-3B84-40A3-83A7-CCF4097F5D26}" type="presParOf" srcId="{093FD7C1-7E0F-4BAD-A84E-20158B1E2304}" destId="{9AD6685C-E1BF-4A44-99AD-499E26991B5C}" srcOrd="0" destOrd="0" presId="urn:microsoft.com/office/officeart/2005/8/layout/hierarchy2"/>
    <dgm:cxn modelId="{7332DE07-1C7D-43B5-B6A9-4BCC78953227}" type="presParOf" srcId="{9AD6685C-E1BF-4A44-99AD-499E26991B5C}" destId="{FEB9851F-48F0-4FA1-BE79-84A1E9D7DF38}" srcOrd="0" destOrd="0" presId="urn:microsoft.com/office/officeart/2005/8/layout/hierarchy2"/>
    <dgm:cxn modelId="{C6ED2504-CCD8-4DD6-B0E5-80BAD18FF86D}" type="presParOf" srcId="{093FD7C1-7E0F-4BAD-A84E-20158B1E2304}" destId="{91170D47-9FA5-4BE7-A533-842DC5D20979}" srcOrd="1" destOrd="0" presId="urn:microsoft.com/office/officeart/2005/8/layout/hierarchy2"/>
    <dgm:cxn modelId="{6994FE3A-AE78-4D6D-8C24-E8BF8258A901}" type="presParOf" srcId="{91170D47-9FA5-4BE7-A533-842DC5D20979}" destId="{035A7E67-822C-472D-83E6-BB3538687CA5}" srcOrd="0" destOrd="0" presId="urn:microsoft.com/office/officeart/2005/8/layout/hierarchy2"/>
    <dgm:cxn modelId="{54F37A25-C0D5-4C37-9022-3FFAB79DE773}" type="presParOf" srcId="{91170D47-9FA5-4BE7-A533-842DC5D20979}" destId="{2CA83B11-4249-406E-825B-D66F1CFA858B}" srcOrd="1" destOrd="0" presId="urn:microsoft.com/office/officeart/2005/8/layout/hierarchy2"/>
    <dgm:cxn modelId="{2F3D3D31-F201-4FA6-B719-3D841FB933F6}" type="presParOf" srcId="{093FD7C1-7E0F-4BAD-A84E-20158B1E2304}" destId="{D0C78D15-F004-445A-AE20-D486AE871AA9}" srcOrd="2" destOrd="0" presId="urn:microsoft.com/office/officeart/2005/8/layout/hierarchy2"/>
    <dgm:cxn modelId="{516DBD79-7067-4E7C-A5F2-827DF8F69468}" type="presParOf" srcId="{D0C78D15-F004-445A-AE20-D486AE871AA9}" destId="{038AFD5A-1E76-4578-B4E0-514EA2EBEA1B}" srcOrd="0" destOrd="0" presId="urn:microsoft.com/office/officeart/2005/8/layout/hierarchy2"/>
    <dgm:cxn modelId="{25AFA4A9-8CE3-4E80-ACA3-B1F2EDA75617}" type="presParOf" srcId="{093FD7C1-7E0F-4BAD-A84E-20158B1E2304}" destId="{3ADD2769-70E1-4B81-A625-C0C2A22D3B5D}" srcOrd="3" destOrd="0" presId="urn:microsoft.com/office/officeart/2005/8/layout/hierarchy2"/>
    <dgm:cxn modelId="{F33A2CB8-4A1B-422B-9DBE-1740F27D9444}" type="presParOf" srcId="{3ADD2769-70E1-4B81-A625-C0C2A22D3B5D}" destId="{7C6D8B82-38A1-4BDF-A0BD-28B6F66768C9}" srcOrd="0" destOrd="0" presId="urn:microsoft.com/office/officeart/2005/8/layout/hierarchy2"/>
    <dgm:cxn modelId="{61558909-CC1D-4E3A-9BF3-08FBC6A4DF77}" type="presParOf" srcId="{3ADD2769-70E1-4B81-A625-C0C2A22D3B5D}" destId="{746AF9CF-A207-4470-A32A-93FE9FCFD2C9}" srcOrd="1" destOrd="0" presId="urn:microsoft.com/office/officeart/2005/8/layout/hierarchy2"/>
    <dgm:cxn modelId="{E93EE571-1E40-4446-B50F-EA3EFF1D9F76}" type="presParOf" srcId="{746AF9CF-A207-4470-A32A-93FE9FCFD2C9}" destId="{12652018-A959-4C08-94F5-3CBB354473FC}" srcOrd="0" destOrd="0" presId="urn:microsoft.com/office/officeart/2005/8/layout/hierarchy2"/>
    <dgm:cxn modelId="{28E5666A-0B51-448A-B675-4B10804D3C5B}" type="presParOf" srcId="{12652018-A959-4C08-94F5-3CBB354473FC}" destId="{3F4D26C3-5FAA-446B-BDE5-37872FA62736}" srcOrd="0" destOrd="0" presId="urn:microsoft.com/office/officeart/2005/8/layout/hierarchy2"/>
    <dgm:cxn modelId="{8542C185-76BF-42CD-A64E-30DDB7BB7DD0}" type="presParOf" srcId="{746AF9CF-A207-4470-A32A-93FE9FCFD2C9}" destId="{F1FEC7BB-2664-4D47-AE81-EC900DCA2542}" srcOrd="1" destOrd="0" presId="urn:microsoft.com/office/officeart/2005/8/layout/hierarchy2"/>
    <dgm:cxn modelId="{EC6398B3-709D-4254-93BA-3975AFB6C36B}" type="presParOf" srcId="{F1FEC7BB-2664-4D47-AE81-EC900DCA2542}" destId="{1F515576-8813-480B-880C-DA62249FAE8A}" srcOrd="0" destOrd="0" presId="urn:microsoft.com/office/officeart/2005/8/layout/hierarchy2"/>
    <dgm:cxn modelId="{D0F300DF-76B3-4F08-BCD6-4DED71F7106E}" type="presParOf" srcId="{F1FEC7BB-2664-4D47-AE81-EC900DCA2542}" destId="{792EE9D5-5574-4ADD-9A45-5E2F7E3092F6}" srcOrd="1" destOrd="0" presId="urn:microsoft.com/office/officeart/2005/8/layout/hierarchy2"/>
    <dgm:cxn modelId="{3DAA131D-5755-454F-96ED-BE36EABF2223}" type="presParOf" srcId="{746AF9CF-A207-4470-A32A-93FE9FCFD2C9}" destId="{56C78749-645D-46D8-A3A2-DF02E1BBD815}" srcOrd="2" destOrd="0" presId="urn:microsoft.com/office/officeart/2005/8/layout/hierarchy2"/>
    <dgm:cxn modelId="{C92F6AC7-007E-4A02-B9A1-CA0361C9BA2E}" type="presParOf" srcId="{56C78749-645D-46D8-A3A2-DF02E1BBD815}" destId="{C9219BEF-6C1A-44AF-97E6-1AD2F8500854}" srcOrd="0" destOrd="0" presId="urn:microsoft.com/office/officeart/2005/8/layout/hierarchy2"/>
    <dgm:cxn modelId="{E4FCB3A8-D896-47F4-95E9-195E8D80443C}" type="presParOf" srcId="{746AF9CF-A207-4470-A32A-93FE9FCFD2C9}" destId="{2FC20903-91DF-4584-80F3-B5EEA31662E6}" srcOrd="3" destOrd="0" presId="urn:microsoft.com/office/officeart/2005/8/layout/hierarchy2"/>
    <dgm:cxn modelId="{85C25559-A255-4F2B-805A-A0FB4ECEBDF5}" type="presParOf" srcId="{2FC20903-91DF-4584-80F3-B5EEA31662E6}" destId="{87946D85-42FF-4A8A-9CAE-1580071E4ECF}" srcOrd="0" destOrd="0" presId="urn:microsoft.com/office/officeart/2005/8/layout/hierarchy2"/>
    <dgm:cxn modelId="{92D4D1DD-62CC-4357-8267-571980CDE7C0}" type="presParOf" srcId="{2FC20903-91DF-4584-80F3-B5EEA31662E6}" destId="{B9577736-3B31-4EE7-A8BA-35E85673796E}" srcOrd="1" destOrd="0" presId="urn:microsoft.com/office/officeart/2005/8/layout/hierarchy2"/>
    <dgm:cxn modelId="{71A8F3A0-34EB-41ED-80D8-3053F340EC9E}" type="presParOf" srcId="{746AF9CF-A207-4470-A32A-93FE9FCFD2C9}" destId="{181C9898-1FF1-4E3B-ADF1-F7DDA6008377}" srcOrd="4" destOrd="0" presId="urn:microsoft.com/office/officeart/2005/8/layout/hierarchy2"/>
    <dgm:cxn modelId="{AE35D488-5B53-4FAD-819D-65299C1BF5B6}" type="presParOf" srcId="{181C9898-1FF1-4E3B-ADF1-F7DDA6008377}" destId="{60599E46-E9CD-4FD6-8D51-F7F05D038369}" srcOrd="0" destOrd="0" presId="urn:microsoft.com/office/officeart/2005/8/layout/hierarchy2"/>
    <dgm:cxn modelId="{C37AAA2E-766A-4B88-A409-AED5FAB385E7}" type="presParOf" srcId="{746AF9CF-A207-4470-A32A-93FE9FCFD2C9}" destId="{FE3CB5B2-1841-4654-B05F-99E767EEC26C}" srcOrd="5" destOrd="0" presId="urn:microsoft.com/office/officeart/2005/8/layout/hierarchy2"/>
    <dgm:cxn modelId="{623D9347-04ED-40E2-A397-2F88965CE2C3}" type="presParOf" srcId="{FE3CB5B2-1841-4654-B05F-99E767EEC26C}" destId="{F00B5019-0B7B-437F-9B82-DE031F33C84C}" srcOrd="0" destOrd="0" presId="urn:microsoft.com/office/officeart/2005/8/layout/hierarchy2"/>
    <dgm:cxn modelId="{34160A45-1D3D-4577-8FDA-1A7082777832}" type="presParOf" srcId="{FE3CB5B2-1841-4654-B05F-99E767EEC26C}" destId="{557B4727-4436-44BC-B829-493179B92A95}" srcOrd="1" destOrd="0" presId="urn:microsoft.com/office/officeart/2005/8/layout/hierarchy2"/>
    <dgm:cxn modelId="{773854A5-BC74-4FAB-9580-DCAB6A5B1A04}" type="presParOf" srcId="{093FD7C1-7E0F-4BAD-A84E-20158B1E2304}" destId="{2EE8D3E0-5CB9-42A1-AE44-A60537713C47}" srcOrd="4" destOrd="0" presId="urn:microsoft.com/office/officeart/2005/8/layout/hierarchy2"/>
    <dgm:cxn modelId="{32604896-2EF6-4166-8165-B018A930B455}" type="presParOf" srcId="{2EE8D3E0-5CB9-42A1-AE44-A60537713C47}" destId="{EA101289-9269-43DE-B826-98724F0D5DF6}" srcOrd="0" destOrd="0" presId="urn:microsoft.com/office/officeart/2005/8/layout/hierarchy2"/>
    <dgm:cxn modelId="{5EF46409-1269-4F80-9433-E75937E2822E}" type="presParOf" srcId="{093FD7C1-7E0F-4BAD-A84E-20158B1E2304}" destId="{7BC7F778-0B70-40D7-B5A1-F843694FA8C1}" srcOrd="5" destOrd="0" presId="urn:microsoft.com/office/officeart/2005/8/layout/hierarchy2"/>
    <dgm:cxn modelId="{7862E1E5-330A-4E61-9949-57F3FBAA875D}" type="presParOf" srcId="{7BC7F778-0B70-40D7-B5A1-F843694FA8C1}" destId="{586A387E-78C3-4207-AB11-D7DD860249E6}" srcOrd="0" destOrd="0" presId="urn:microsoft.com/office/officeart/2005/8/layout/hierarchy2"/>
    <dgm:cxn modelId="{A38E49CD-467F-4E06-B9A4-8E67B85A55E7}" type="presParOf" srcId="{7BC7F778-0B70-40D7-B5A1-F843694FA8C1}" destId="{AFCF0C7F-69B6-4597-82DC-F42DD47AD5E6}" srcOrd="1" destOrd="0" presId="urn:microsoft.com/office/officeart/2005/8/layout/hierarchy2"/>
    <dgm:cxn modelId="{8A5D82B9-1EAA-4C69-8898-CA5A31DB97D9}" type="presParOf" srcId="{093FD7C1-7E0F-4BAD-A84E-20158B1E2304}" destId="{915313C6-AE7D-47AF-A51F-80DB6FF3DB42}" srcOrd="6" destOrd="0" presId="urn:microsoft.com/office/officeart/2005/8/layout/hierarchy2"/>
    <dgm:cxn modelId="{C7AFAC22-5F5C-411C-BAD8-32A2B42FFA29}" type="presParOf" srcId="{915313C6-AE7D-47AF-A51F-80DB6FF3DB42}" destId="{488885BC-21E9-448B-925D-35B66BEA18FB}" srcOrd="0" destOrd="0" presId="urn:microsoft.com/office/officeart/2005/8/layout/hierarchy2"/>
    <dgm:cxn modelId="{D0FD87A7-F77B-4A74-9F08-E6948CFD8D96}" type="presParOf" srcId="{093FD7C1-7E0F-4BAD-A84E-20158B1E2304}" destId="{CFBACAAB-DD97-4377-8359-4C8B6620B565}" srcOrd="7" destOrd="0" presId="urn:microsoft.com/office/officeart/2005/8/layout/hierarchy2"/>
    <dgm:cxn modelId="{A8F48971-CCD1-4376-A382-7469A7DF1B15}" type="presParOf" srcId="{CFBACAAB-DD97-4377-8359-4C8B6620B565}" destId="{B410422B-A5DD-4D3C-8124-52604B8CDB02}" srcOrd="0" destOrd="0" presId="urn:microsoft.com/office/officeart/2005/8/layout/hierarchy2"/>
    <dgm:cxn modelId="{156826C4-2150-4932-8387-7267563FA6F3}" type="presParOf" srcId="{CFBACAAB-DD97-4377-8359-4C8B6620B565}" destId="{56C013D2-2315-4034-A18D-87823CA0B37F}" srcOrd="1" destOrd="0" presId="urn:microsoft.com/office/officeart/2005/8/layout/hierarchy2"/>
    <dgm:cxn modelId="{AFAC46C7-FFEF-4C04-B1C5-EA525AE81341}" type="presParOf" srcId="{B4780B88-6C9B-40AD-AC9B-27B76DD365EF}" destId="{A512852E-F851-4090-B92D-E2111294747D}" srcOrd="4" destOrd="0" presId="urn:microsoft.com/office/officeart/2005/8/layout/hierarchy2"/>
    <dgm:cxn modelId="{D00ABA93-AEBD-431F-8F78-C774123F21AF}" type="presParOf" srcId="{A512852E-F851-4090-B92D-E2111294747D}" destId="{674197C2-F1BE-496B-86EF-3420F3983CA0}" srcOrd="0" destOrd="0" presId="urn:microsoft.com/office/officeart/2005/8/layout/hierarchy2"/>
    <dgm:cxn modelId="{020D8B24-2F22-4EA9-8201-28C95F7E5243}" type="presParOf" srcId="{B4780B88-6C9B-40AD-AC9B-27B76DD365EF}" destId="{1F78231C-58AD-4FC1-81BE-8FD3E7F77796}" srcOrd="5" destOrd="0" presId="urn:microsoft.com/office/officeart/2005/8/layout/hierarchy2"/>
    <dgm:cxn modelId="{C8345995-8642-48D9-B786-FAA8B1D79424}" type="presParOf" srcId="{1F78231C-58AD-4FC1-81BE-8FD3E7F77796}" destId="{3D26AEB1-913F-49CA-9001-9E3B1D36A296}" srcOrd="0" destOrd="0" presId="urn:microsoft.com/office/officeart/2005/8/layout/hierarchy2"/>
    <dgm:cxn modelId="{FC5627C4-D929-4779-BD00-037DD2217488}" type="presParOf" srcId="{1F78231C-58AD-4FC1-81BE-8FD3E7F77796}" destId="{9875DFCF-A101-418A-9F9D-E7F393B0F5D9}" srcOrd="1" destOrd="0" presId="urn:microsoft.com/office/officeart/2005/8/layout/hierarchy2"/>
    <dgm:cxn modelId="{0961DBD1-24BD-410A-BE2C-7DD8E4C78E48}" type="presParOf" srcId="{E7BDC366-1B1E-41F8-BE59-FF777486635D}" destId="{574D8951-FB58-416D-BA5E-9FF4725421ED}" srcOrd="2" destOrd="0" presId="urn:microsoft.com/office/officeart/2005/8/layout/hierarchy2"/>
    <dgm:cxn modelId="{2597E45D-80C8-47ED-8452-EF4CB8751F87}" type="presParOf" srcId="{574D8951-FB58-416D-BA5E-9FF4725421ED}" destId="{CAFCFEC3-4961-4CAA-BDB3-8FC963F78580}" srcOrd="0" destOrd="0" presId="urn:microsoft.com/office/officeart/2005/8/layout/hierarchy2"/>
    <dgm:cxn modelId="{51D0C62E-44CA-437D-A42A-51668DE5BF97}" type="presParOf" srcId="{574D8951-FB58-416D-BA5E-9FF4725421ED}" destId="{301E3671-953E-492E-ABAD-C36996997F4F}"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BF7A00-B478-46BF-9753-6FEA6FC80249}"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nl-NL"/>
        </a:p>
      </dgm:t>
    </dgm:pt>
    <dgm:pt modelId="{DDAD112C-D75F-4585-96BA-A26E26B6D86C}">
      <dgm:prSet phldrT="[Tekst]"/>
      <dgm:spPr/>
      <dgm:t>
        <a:bodyPr/>
        <a:lstStyle/>
        <a:p>
          <a:r>
            <a:rPr lang="nl-NL" b="1" dirty="0" err="1"/>
            <a:t>Taakgeoriënteerd</a:t>
          </a:r>
          <a:endParaRPr lang="nl-NL" b="1" dirty="0"/>
        </a:p>
      </dgm:t>
    </dgm:pt>
    <dgm:pt modelId="{CFDAF614-9FD3-484F-8D25-7D76B2392005}" type="parTrans" cxnId="{C750EF73-92FE-44F7-A28D-19A25C86D7F9}">
      <dgm:prSet/>
      <dgm:spPr/>
      <dgm:t>
        <a:bodyPr/>
        <a:lstStyle/>
        <a:p>
          <a:endParaRPr lang="nl-NL" b="1"/>
        </a:p>
      </dgm:t>
    </dgm:pt>
    <dgm:pt modelId="{8A0ED15E-30A8-4E03-94D7-9C26AFCEB1FA}" type="sibTrans" cxnId="{C750EF73-92FE-44F7-A28D-19A25C86D7F9}">
      <dgm:prSet/>
      <dgm:spPr/>
      <dgm:t>
        <a:bodyPr/>
        <a:lstStyle/>
        <a:p>
          <a:endParaRPr lang="nl-NL" b="1"/>
        </a:p>
      </dgm:t>
    </dgm:pt>
    <dgm:pt modelId="{13B85822-A8FC-45C7-8667-57C52BD43E3F}">
      <dgm:prSet phldrT="[Tekst]"/>
      <dgm:spPr/>
      <dgm:t>
        <a:bodyPr/>
        <a:lstStyle/>
        <a:p>
          <a:r>
            <a:rPr lang="nl-NL" b="1" dirty="0" err="1"/>
            <a:t>Persoonsgeoriënteerd</a:t>
          </a:r>
          <a:endParaRPr lang="nl-NL" b="1" dirty="0"/>
        </a:p>
      </dgm:t>
    </dgm:pt>
    <dgm:pt modelId="{776918F1-E931-4328-8822-3CFF390901BD}" type="parTrans" cxnId="{CE1FD1CD-2380-4B34-8D2C-24799A782240}">
      <dgm:prSet/>
      <dgm:spPr/>
      <dgm:t>
        <a:bodyPr/>
        <a:lstStyle/>
        <a:p>
          <a:endParaRPr lang="nl-NL" b="1"/>
        </a:p>
      </dgm:t>
    </dgm:pt>
    <dgm:pt modelId="{BE691A6D-2276-40D6-9CE3-EF056C93B3A5}" type="sibTrans" cxnId="{CE1FD1CD-2380-4B34-8D2C-24799A782240}">
      <dgm:prSet/>
      <dgm:spPr/>
      <dgm:t>
        <a:bodyPr/>
        <a:lstStyle/>
        <a:p>
          <a:endParaRPr lang="nl-NL" b="1"/>
        </a:p>
      </dgm:t>
    </dgm:pt>
    <dgm:pt modelId="{8AFF2E10-9456-4B75-B010-F3AF1D163CEA}" type="pres">
      <dgm:prSet presAssocID="{4EBF7A00-B478-46BF-9753-6FEA6FC80249}" presName="cycle" presStyleCnt="0">
        <dgm:presLayoutVars>
          <dgm:dir/>
          <dgm:resizeHandles val="exact"/>
        </dgm:presLayoutVars>
      </dgm:prSet>
      <dgm:spPr/>
    </dgm:pt>
    <dgm:pt modelId="{905A473B-68B7-4F91-AA78-43AD3759BE02}" type="pres">
      <dgm:prSet presAssocID="{DDAD112C-D75F-4585-96BA-A26E26B6D86C}" presName="arrow" presStyleLbl="node1" presStyleIdx="0" presStyleCnt="2">
        <dgm:presLayoutVars>
          <dgm:bulletEnabled val="1"/>
        </dgm:presLayoutVars>
      </dgm:prSet>
      <dgm:spPr/>
    </dgm:pt>
    <dgm:pt modelId="{5D7C0B4F-92A8-461F-9262-F633E1496382}" type="pres">
      <dgm:prSet presAssocID="{13B85822-A8FC-45C7-8667-57C52BD43E3F}" presName="arrow" presStyleLbl="node1" presStyleIdx="1" presStyleCnt="2">
        <dgm:presLayoutVars>
          <dgm:bulletEnabled val="1"/>
        </dgm:presLayoutVars>
      </dgm:prSet>
      <dgm:spPr/>
    </dgm:pt>
  </dgm:ptLst>
  <dgm:cxnLst>
    <dgm:cxn modelId="{D819FC60-4FE4-43B1-AB12-A16916F1694F}" type="presOf" srcId="{13B85822-A8FC-45C7-8667-57C52BD43E3F}" destId="{5D7C0B4F-92A8-461F-9262-F633E1496382}" srcOrd="0" destOrd="0" presId="urn:microsoft.com/office/officeart/2005/8/layout/arrow1"/>
    <dgm:cxn modelId="{B69F9762-F3BC-4543-9387-E7256DB73F59}" type="presOf" srcId="{DDAD112C-D75F-4585-96BA-A26E26B6D86C}" destId="{905A473B-68B7-4F91-AA78-43AD3759BE02}" srcOrd="0" destOrd="0" presId="urn:microsoft.com/office/officeart/2005/8/layout/arrow1"/>
    <dgm:cxn modelId="{C750EF73-92FE-44F7-A28D-19A25C86D7F9}" srcId="{4EBF7A00-B478-46BF-9753-6FEA6FC80249}" destId="{DDAD112C-D75F-4585-96BA-A26E26B6D86C}" srcOrd="0" destOrd="0" parTransId="{CFDAF614-9FD3-484F-8D25-7D76B2392005}" sibTransId="{8A0ED15E-30A8-4E03-94D7-9C26AFCEB1FA}"/>
    <dgm:cxn modelId="{F48263BE-54D5-4B27-B3A1-AAE9419438B3}" type="presOf" srcId="{4EBF7A00-B478-46BF-9753-6FEA6FC80249}" destId="{8AFF2E10-9456-4B75-B010-F3AF1D163CEA}" srcOrd="0" destOrd="0" presId="urn:microsoft.com/office/officeart/2005/8/layout/arrow1"/>
    <dgm:cxn modelId="{CE1FD1CD-2380-4B34-8D2C-24799A782240}" srcId="{4EBF7A00-B478-46BF-9753-6FEA6FC80249}" destId="{13B85822-A8FC-45C7-8667-57C52BD43E3F}" srcOrd="1" destOrd="0" parTransId="{776918F1-E931-4328-8822-3CFF390901BD}" sibTransId="{BE691A6D-2276-40D6-9CE3-EF056C93B3A5}"/>
    <dgm:cxn modelId="{0E7FA191-912D-48F2-9032-FE54CBD6CE47}" type="presParOf" srcId="{8AFF2E10-9456-4B75-B010-F3AF1D163CEA}" destId="{905A473B-68B7-4F91-AA78-43AD3759BE02}" srcOrd="0" destOrd="0" presId="urn:microsoft.com/office/officeart/2005/8/layout/arrow1"/>
    <dgm:cxn modelId="{14E2BA7B-C356-454B-B027-44D054B20D5D}" type="presParOf" srcId="{8AFF2E10-9456-4B75-B010-F3AF1D163CEA}" destId="{5D7C0B4F-92A8-461F-9262-F633E1496382}" srcOrd="1" destOrd="0" presId="urn:microsoft.com/office/officeart/2005/8/layout/arrow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BF7A00-B478-46BF-9753-6FEA6FC80249}"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nl-NL"/>
        </a:p>
      </dgm:t>
    </dgm:pt>
    <dgm:pt modelId="{DDAD112C-D75F-4585-96BA-A26E26B6D86C}">
      <dgm:prSet phldrT="[Tekst]"/>
      <dgm:spPr/>
      <dgm:t>
        <a:bodyPr/>
        <a:lstStyle/>
        <a:p>
          <a:r>
            <a:rPr lang="nl-NL" b="1" dirty="0"/>
            <a:t>Kwantitatief </a:t>
          </a:r>
        </a:p>
        <a:p>
          <a:endParaRPr lang="nl-NL" b="1" dirty="0"/>
        </a:p>
      </dgm:t>
    </dgm:pt>
    <dgm:pt modelId="{CFDAF614-9FD3-484F-8D25-7D76B2392005}" type="parTrans" cxnId="{C750EF73-92FE-44F7-A28D-19A25C86D7F9}">
      <dgm:prSet/>
      <dgm:spPr/>
      <dgm:t>
        <a:bodyPr/>
        <a:lstStyle/>
        <a:p>
          <a:endParaRPr lang="nl-NL" b="1"/>
        </a:p>
      </dgm:t>
    </dgm:pt>
    <dgm:pt modelId="{8A0ED15E-30A8-4E03-94D7-9C26AFCEB1FA}" type="sibTrans" cxnId="{C750EF73-92FE-44F7-A28D-19A25C86D7F9}">
      <dgm:prSet/>
      <dgm:spPr/>
      <dgm:t>
        <a:bodyPr/>
        <a:lstStyle/>
        <a:p>
          <a:endParaRPr lang="nl-NL" b="1"/>
        </a:p>
      </dgm:t>
    </dgm:pt>
    <dgm:pt modelId="{13B85822-A8FC-45C7-8667-57C52BD43E3F}">
      <dgm:prSet phldrT="[Tekst]"/>
      <dgm:spPr/>
      <dgm:t>
        <a:bodyPr/>
        <a:lstStyle/>
        <a:p>
          <a:r>
            <a:rPr lang="nl-NL" b="1" dirty="0"/>
            <a:t>Kwalitatief</a:t>
          </a:r>
        </a:p>
        <a:p>
          <a:endParaRPr lang="nl-NL" b="1" dirty="0"/>
        </a:p>
      </dgm:t>
    </dgm:pt>
    <dgm:pt modelId="{776918F1-E931-4328-8822-3CFF390901BD}" type="parTrans" cxnId="{CE1FD1CD-2380-4B34-8D2C-24799A782240}">
      <dgm:prSet/>
      <dgm:spPr/>
      <dgm:t>
        <a:bodyPr/>
        <a:lstStyle/>
        <a:p>
          <a:endParaRPr lang="nl-NL" b="1"/>
        </a:p>
      </dgm:t>
    </dgm:pt>
    <dgm:pt modelId="{BE691A6D-2276-40D6-9CE3-EF056C93B3A5}" type="sibTrans" cxnId="{CE1FD1CD-2380-4B34-8D2C-24799A782240}">
      <dgm:prSet/>
      <dgm:spPr/>
      <dgm:t>
        <a:bodyPr/>
        <a:lstStyle/>
        <a:p>
          <a:endParaRPr lang="nl-NL" b="1"/>
        </a:p>
      </dgm:t>
    </dgm:pt>
    <dgm:pt modelId="{8AFF2E10-9456-4B75-B010-F3AF1D163CEA}" type="pres">
      <dgm:prSet presAssocID="{4EBF7A00-B478-46BF-9753-6FEA6FC80249}" presName="cycle" presStyleCnt="0">
        <dgm:presLayoutVars>
          <dgm:dir/>
          <dgm:resizeHandles val="exact"/>
        </dgm:presLayoutVars>
      </dgm:prSet>
      <dgm:spPr/>
    </dgm:pt>
    <dgm:pt modelId="{905A473B-68B7-4F91-AA78-43AD3759BE02}" type="pres">
      <dgm:prSet presAssocID="{DDAD112C-D75F-4585-96BA-A26E26B6D86C}" presName="arrow" presStyleLbl="node1" presStyleIdx="0" presStyleCnt="2">
        <dgm:presLayoutVars>
          <dgm:bulletEnabled val="1"/>
        </dgm:presLayoutVars>
      </dgm:prSet>
      <dgm:spPr/>
    </dgm:pt>
    <dgm:pt modelId="{5D7C0B4F-92A8-461F-9262-F633E1496382}" type="pres">
      <dgm:prSet presAssocID="{13B85822-A8FC-45C7-8667-57C52BD43E3F}" presName="arrow" presStyleLbl="node1" presStyleIdx="1" presStyleCnt="2">
        <dgm:presLayoutVars>
          <dgm:bulletEnabled val="1"/>
        </dgm:presLayoutVars>
      </dgm:prSet>
      <dgm:spPr/>
    </dgm:pt>
  </dgm:ptLst>
  <dgm:cxnLst>
    <dgm:cxn modelId="{D819FC60-4FE4-43B1-AB12-A16916F1694F}" type="presOf" srcId="{13B85822-A8FC-45C7-8667-57C52BD43E3F}" destId="{5D7C0B4F-92A8-461F-9262-F633E1496382}" srcOrd="0" destOrd="0" presId="urn:microsoft.com/office/officeart/2005/8/layout/arrow1"/>
    <dgm:cxn modelId="{B69F9762-F3BC-4543-9387-E7256DB73F59}" type="presOf" srcId="{DDAD112C-D75F-4585-96BA-A26E26B6D86C}" destId="{905A473B-68B7-4F91-AA78-43AD3759BE02}" srcOrd="0" destOrd="0" presId="urn:microsoft.com/office/officeart/2005/8/layout/arrow1"/>
    <dgm:cxn modelId="{C750EF73-92FE-44F7-A28D-19A25C86D7F9}" srcId="{4EBF7A00-B478-46BF-9753-6FEA6FC80249}" destId="{DDAD112C-D75F-4585-96BA-A26E26B6D86C}" srcOrd="0" destOrd="0" parTransId="{CFDAF614-9FD3-484F-8D25-7D76B2392005}" sibTransId="{8A0ED15E-30A8-4E03-94D7-9C26AFCEB1FA}"/>
    <dgm:cxn modelId="{F48263BE-54D5-4B27-B3A1-AAE9419438B3}" type="presOf" srcId="{4EBF7A00-B478-46BF-9753-6FEA6FC80249}" destId="{8AFF2E10-9456-4B75-B010-F3AF1D163CEA}" srcOrd="0" destOrd="0" presId="urn:microsoft.com/office/officeart/2005/8/layout/arrow1"/>
    <dgm:cxn modelId="{CE1FD1CD-2380-4B34-8D2C-24799A782240}" srcId="{4EBF7A00-B478-46BF-9753-6FEA6FC80249}" destId="{13B85822-A8FC-45C7-8667-57C52BD43E3F}" srcOrd="1" destOrd="0" parTransId="{776918F1-E931-4328-8822-3CFF390901BD}" sibTransId="{BE691A6D-2276-40D6-9CE3-EF056C93B3A5}"/>
    <dgm:cxn modelId="{0E7FA191-912D-48F2-9032-FE54CBD6CE47}" type="presParOf" srcId="{8AFF2E10-9456-4B75-B010-F3AF1D163CEA}" destId="{905A473B-68B7-4F91-AA78-43AD3759BE02}" srcOrd="0" destOrd="0" presId="urn:microsoft.com/office/officeart/2005/8/layout/arrow1"/>
    <dgm:cxn modelId="{14E2BA7B-C356-454B-B027-44D054B20D5D}" type="presParOf" srcId="{8AFF2E10-9456-4B75-B010-F3AF1D163CEA}" destId="{5D7C0B4F-92A8-461F-9262-F633E1496382}" srcOrd="1" destOrd="0" presId="urn:microsoft.com/office/officeart/2005/8/layout/arrow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FB9B8C-BC52-48EC-8510-5DCBF27E8041}" type="doc">
      <dgm:prSet loTypeId="urn:microsoft.com/office/officeart/2005/8/layout/pyramid1" loCatId="pyramid" qsTypeId="urn:microsoft.com/office/officeart/2005/8/quickstyle/simple1" qsCatId="simple" csTypeId="urn:microsoft.com/office/officeart/2005/8/colors/accent0_1" csCatId="mainScheme" phldr="1"/>
      <dgm:spPr/>
    </dgm:pt>
    <dgm:pt modelId="{0C3AF286-E302-4E1D-BDB8-8D529E25CEA8}">
      <dgm:prSet phldrT="[Tekst]" custT="1"/>
      <dgm:spPr/>
      <dgm:t>
        <a:bodyPr/>
        <a:lstStyle/>
        <a:p>
          <a:endParaRPr lang="nl-NL" sz="2500" dirty="0"/>
        </a:p>
        <a:p>
          <a:endParaRPr lang="nl-NL" sz="2500" dirty="0"/>
        </a:p>
        <a:p>
          <a:r>
            <a:rPr lang="nl-NL" sz="2300" dirty="0"/>
            <a:t>Vakkennis en vaardigheden</a:t>
          </a:r>
        </a:p>
      </dgm:t>
    </dgm:pt>
    <dgm:pt modelId="{020EC658-D0C9-46E7-852A-93E6D8D6DFC0}" type="parTrans" cxnId="{CE23FA68-8B64-4FBA-BF18-F9B5710258D5}">
      <dgm:prSet/>
      <dgm:spPr/>
      <dgm:t>
        <a:bodyPr/>
        <a:lstStyle/>
        <a:p>
          <a:endParaRPr lang="nl-NL"/>
        </a:p>
      </dgm:t>
    </dgm:pt>
    <dgm:pt modelId="{909CDA9A-01AA-4224-A474-D7E4969D2EA9}" type="sibTrans" cxnId="{CE23FA68-8B64-4FBA-BF18-F9B5710258D5}">
      <dgm:prSet/>
      <dgm:spPr/>
      <dgm:t>
        <a:bodyPr/>
        <a:lstStyle/>
        <a:p>
          <a:endParaRPr lang="nl-NL"/>
        </a:p>
      </dgm:t>
    </dgm:pt>
    <dgm:pt modelId="{48FCB968-23AB-4A65-8734-D370F2957A30}">
      <dgm:prSet phldrT="[Tekst]" custT="1"/>
      <dgm:spPr/>
      <dgm:t>
        <a:bodyPr/>
        <a:lstStyle/>
        <a:p>
          <a:r>
            <a:rPr lang="nl-NL" sz="2500" dirty="0"/>
            <a:t>Breed toepasbare functievaardigheden </a:t>
          </a:r>
        </a:p>
      </dgm:t>
    </dgm:pt>
    <dgm:pt modelId="{262274A9-6634-4501-89C5-3F71CC07C5B5}" type="parTrans" cxnId="{590B6005-64E1-49E6-B1C4-436A92511CAA}">
      <dgm:prSet/>
      <dgm:spPr/>
      <dgm:t>
        <a:bodyPr/>
        <a:lstStyle/>
        <a:p>
          <a:endParaRPr lang="nl-NL"/>
        </a:p>
      </dgm:t>
    </dgm:pt>
    <dgm:pt modelId="{8DA9648E-1FA1-4E21-97D6-22EC346DA388}" type="sibTrans" cxnId="{590B6005-64E1-49E6-B1C4-436A92511CAA}">
      <dgm:prSet/>
      <dgm:spPr/>
      <dgm:t>
        <a:bodyPr/>
        <a:lstStyle/>
        <a:p>
          <a:endParaRPr lang="nl-NL"/>
        </a:p>
      </dgm:t>
    </dgm:pt>
    <dgm:pt modelId="{BA383305-E993-49EB-8BA1-CCF3E56DFA8E}">
      <dgm:prSet phldrT="[Tekst]" custT="1"/>
      <dgm:spPr/>
      <dgm:t>
        <a:bodyPr/>
        <a:lstStyle/>
        <a:p>
          <a:r>
            <a:rPr lang="nl-NL" sz="2500" dirty="0"/>
            <a:t>Waarden, normen en persoonlijkheid</a:t>
          </a:r>
        </a:p>
      </dgm:t>
    </dgm:pt>
    <dgm:pt modelId="{F33F1031-F066-4161-A518-8E4E573D407A}" type="parTrans" cxnId="{4C4034BE-4B9E-4625-BCA2-DC7E74846C60}">
      <dgm:prSet/>
      <dgm:spPr/>
      <dgm:t>
        <a:bodyPr/>
        <a:lstStyle/>
        <a:p>
          <a:endParaRPr lang="nl-NL"/>
        </a:p>
      </dgm:t>
    </dgm:pt>
    <dgm:pt modelId="{B0FC1E05-4038-4402-842F-3A2C303769C6}" type="sibTrans" cxnId="{4C4034BE-4B9E-4625-BCA2-DC7E74846C60}">
      <dgm:prSet/>
      <dgm:spPr/>
      <dgm:t>
        <a:bodyPr/>
        <a:lstStyle/>
        <a:p>
          <a:endParaRPr lang="nl-NL"/>
        </a:p>
      </dgm:t>
    </dgm:pt>
    <dgm:pt modelId="{374346B7-02B3-4526-BDE0-BEABC35248F1}">
      <dgm:prSet phldrT="[Tekst]" custT="1"/>
      <dgm:spPr/>
      <dgm:t>
        <a:bodyPr/>
        <a:lstStyle/>
        <a:p>
          <a:r>
            <a:rPr lang="nl-NL" sz="2500" dirty="0"/>
            <a:t>Zelfconceptie en motieven</a:t>
          </a:r>
        </a:p>
      </dgm:t>
    </dgm:pt>
    <dgm:pt modelId="{FF8FB952-1373-47DA-B68D-8A84B706AC98}" type="parTrans" cxnId="{BF471B36-9CBC-4E68-9B74-5B0967A56DFA}">
      <dgm:prSet/>
      <dgm:spPr/>
      <dgm:t>
        <a:bodyPr/>
        <a:lstStyle/>
        <a:p>
          <a:endParaRPr lang="nl-NL"/>
        </a:p>
      </dgm:t>
    </dgm:pt>
    <dgm:pt modelId="{B0048235-2AC7-4A8A-A678-4E606D4BB7D1}" type="sibTrans" cxnId="{BF471B36-9CBC-4E68-9B74-5B0967A56DFA}">
      <dgm:prSet/>
      <dgm:spPr/>
      <dgm:t>
        <a:bodyPr/>
        <a:lstStyle/>
        <a:p>
          <a:endParaRPr lang="nl-NL"/>
        </a:p>
      </dgm:t>
    </dgm:pt>
    <dgm:pt modelId="{8FF964E6-9893-4BC8-AF62-195F7BCDA1BA}" type="pres">
      <dgm:prSet presAssocID="{E0FB9B8C-BC52-48EC-8510-5DCBF27E8041}" presName="Name0" presStyleCnt="0">
        <dgm:presLayoutVars>
          <dgm:dir/>
          <dgm:animLvl val="lvl"/>
          <dgm:resizeHandles val="exact"/>
        </dgm:presLayoutVars>
      </dgm:prSet>
      <dgm:spPr/>
    </dgm:pt>
    <dgm:pt modelId="{22DAB6A9-1766-438A-A0E8-BB72A8430731}" type="pres">
      <dgm:prSet presAssocID="{0C3AF286-E302-4E1D-BDB8-8D529E25CEA8}" presName="Name8" presStyleCnt="0"/>
      <dgm:spPr/>
    </dgm:pt>
    <dgm:pt modelId="{119CC0CA-AC5D-43A4-BAE1-EB6A647FF381}" type="pres">
      <dgm:prSet presAssocID="{0C3AF286-E302-4E1D-BDB8-8D529E25CEA8}" presName="level" presStyleLbl="node1" presStyleIdx="0" presStyleCnt="4">
        <dgm:presLayoutVars>
          <dgm:chMax val="1"/>
          <dgm:bulletEnabled val="1"/>
        </dgm:presLayoutVars>
      </dgm:prSet>
      <dgm:spPr/>
    </dgm:pt>
    <dgm:pt modelId="{028A08CA-ABFA-4EF4-8396-AAFFEF293C3E}" type="pres">
      <dgm:prSet presAssocID="{0C3AF286-E302-4E1D-BDB8-8D529E25CEA8}" presName="levelTx" presStyleLbl="revTx" presStyleIdx="0" presStyleCnt="0">
        <dgm:presLayoutVars>
          <dgm:chMax val="1"/>
          <dgm:bulletEnabled val="1"/>
        </dgm:presLayoutVars>
      </dgm:prSet>
      <dgm:spPr/>
    </dgm:pt>
    <dgm:pt modelId="{F01C1997-C7A8-4AD3-8552-D8159B9BBB4B}" type="pres">
      <dgm:prSet presAssocID="{48FCB968-23AB-4A65-8734-D370F2957A30}" presName="Name8" presStyleCnt="0"/>
      <dgm:spPr/>
    </dgm:pt>
    <dgm:pt modelId="{F5C46C1C-C7CF-4BBE-8677-81B336E7E3E7}" type="pres">
      <dgm:prSet presAssocID="{48FCB968-23AB-4A65-8734-D370F2957A30}" presName="level" presStyleLbl="node1" presStyleIdx="1" presStyleCnt="4">
        <dgm:presLayoutVars>
          <dgm:chMax val="1"/>
          <dgm:bulletEnabled val="1"/>
        </dgm:presLayoutVars>
      </dgm:prSet>
      <dgm:spPr/>
    </dgm:pt>
    <dgm:pt modelId="{8F0CFFD9-8995-4433-A873-42432616D33E}" type="pres">
      <dgm:prSet presAssocID="{48FCB968-23AB-4A65-8734-D370F2957A30}" presName="levelTx" presStyleLbl="revTx" presStyleIdx="0" presStyleCnt="0">
        <dgm:presLayoutVars>
          <dgm:chMax val="1"/>
          <dgm:bulletEnabled val="1"/>
        </dgm:presLayoutVars>
      </dgm:prSet>
      <dgm:spPr/>
    </dgm:pt>
    <dgm:pt modelId="{FB6EE992-85AB-41A7-B8A0-1A30111D7387}" type="pres">
      <dgm:prSet presAssocID="{BA383305-E993-49EB-8BA1-CCF3E56DFA8E}" presName="Name8" presStyleCnt="0"/>
      <dgm:spPr/>
    </dgm:pt>
    <dgm:pt modelId="{88B27B90-C98E-4756-8EFE-87018CE5790B}" type="pres">
      <dgm:prSet presAssocID="{BA383305-E993-49EB-8BA1-CCF3E56DFA8E}" presName="level" presStyleLbl="node1" presStyleIdx="2" presStyleCnt="4">
        <dgm:presLayoutVars>
          <dgm:chMax val="1"/>
          <dgm:bulletEnabled val="1"/>
        </dgm:presLayoutVars>
      </dgm:prSet>
      <dgm:spPr/>
    </dgm:pt>
    <dgm:pt modelId="{4F7F4D4E-6E21-4E20-8452-767C5CE760F9}" type="pres">
      <dgm:prSet presAssocID="{BA383305-E993-49EB-8BA1-CCF3E56DFA8E}" presName="levelTx" presStyleLbl="revTx" presStyleIdx="0" presStyleCnt="0">
        <dgm:presLayoutVars>
          <dgm:chMax val="1"/>
          <dgm:bulletEnabled val="1"/>
        </dgm:presLayoutVars>
      </dgm:prSet>
      <dgm:spPr/>
    </dgm:pt>
    <dgm:pt modelId="{E46C9102-2F54-41BB-98FE-E467BB02BF75}" type="pres">
      <dgm:prSet presAssocID="{374346B7-02B3-4526-BDE0-BEABC35248F1}" presName="Name8" presStyleCnt="0"/>
      <dgm:spPr/>
    </dgm:pt>
    <dgm:pt modelId="{BBF40D10-2E64-47E2-AA57-A581AAFFD928}" type="pres">
      <dgm:prSet presAssocID="{374346B7-02B3-4526-BDE0-BEABC35248F1}" presName="level" presStyleLbl="node1" presStyleIdx="3" presStyleCnt="4">
        <dgm:presLayoutVars>
          <dgm:chMax val="1"/>
          <dgm:bulletEnabled val="1"/>
        </dgm:presLayoutVars>
      </dgm:prSet>
      <dgm:spPr/>
    </dgm:pt>
    <dgm:pt modelId="{1AFA19CF-A2C6-4003-A344-B57A60D2B019}" type="pres">
      <dgm:prSet presAssocID="{374346B7-02B3-4526-BDE0-BEABC35248F1}" presName="levelTx" presStyleLbl="revTx" presStyleIdx="0" presStyleCnt="0">
        <dgm:presLayoutVars>
          <dgm:chMax val="1"/>
          <dgm:bulletEnabled val="1"/>
        </dgm:presLayoutVars>
      </dgm:prSet>
      <dgm:spPr/>
    </dgm:pt>
  </dgm:ptLst>
  <dgm:cxnLst>
    <dgm:cxn modelId="{590B6005-64E1-49E6-B1C4-436A92511CAA}" srcId="{E0FB9B8C-BC52-48EC-8510-5DCBF27E8041}" destId="{48FCB968-23AB-4A65-8734-D370F2957A30}" srcOrd="1" destOrd="0" parTransId="{262274A9-6634-4501-89C5-3F71CC07C5B5}" sibTransId="{8DA9648E-1FA1-4E21-97D6-22EC346DA388}"/>
    <dgm:cxn modelId="{4399AB0A-00EC-4A7E-8734-66235DC57C9B}" type="presOf" srcId="{BA383305-E993-49EB-8BA1-CCF3E56DFA8E}" destId="{88B27B90-C98E-4756-8EFE-87018CE5790B}" srcOrd="0" destOrd="0" presId="urn:microsoft.com/office/officeart/2005/8/layout/pyramid1"/>
    <dgm:cxn modelId="{BF471B36-9CBC-4E68-9B74-5B0967A56DFA}" srcId="{E0FB9B8C-BC52-48EC-8510-5DCBF27E8041}" destId="{374346B7-02B3-4526-BDE0-BEABC35248F1}" srcOrd="3" destOrd="0" parTransId="{FF8FB952-1373-47DA-B68D-8A84B706AC98}" sibTransId="{B0048235-2AC7-4A8A-A678-4E606D4BB7D1}"/>
    <dgm:cxn modelId="{C6D35D41-6A73-407C-8698-829B51E5C2BC}" type="presOf" srcId="{0C3AF286-E302-4E1D-BDB8-8D529E25CEA8}" destId="{119CC0CA-AC5D-43A4-BAE1-EB6A647FF381}" srcOrd="0" destOrd="0" presId="urn:microsoft.com/office/officeart/2005/8/layout/pyramid1"/>
    <dgm:cxn modelId="{D0CB0165-C3E3-4FA6-AFD8-40142BEA8C94}" type="presOf" srcId="{48FCB968-23AB-4A65-8734-D370F2957A30}" destId="{8F0CFFD9-8995-4433-A873-42432616D33E}" srcOrd="1" destOrd="0" presId="urn:microsoft.com/office/officeart/2005/8/layout/pyramid1"/>
    <dgm:cxn modelId="{F9E01D48-8330-401A-AC01-618F862982FE}" type="presOf" srcId="{0C3AF286-E302-4E1D-BDB8-8D529E25CEA8}" destId="{028A08CA-ABFA-4EF4-8396-AAFFEF293C3E}" srcOrd="1" destOrd="0" presId="urn:microsoft.com/office/officeart/2005/8/layout/pyramid1"/>
    <dgm:cxn modelId="{DD69C148-C619-451E-A5D1-D5FD051EA44B}" type="presOf" srcId="{48FCB968-23AB-4A65-8734-D370F2957A30}" destId="{F5C46C1C-C7CF-4BBE-8677-81B336E7E3E7}" srcOrd="0" destOrd="0" presId="urn:microsoft.com/office/officeart/2005/8/layout/pyramid1"/>
    <dgm:cxn modelId="{5EDDE268-D0A9-4425-A4F3-A2BC398DC361}" type="presOf" srcId="{BA383305-E993-49EB-8BA1-CCF3E56DFA8E}" destId="{4F7F4D4E-6E21-4E20-8452-767C5CE760F9}" srcOrd="1" destOrd="0" presId="urn:microsoft.com/office/officeart/2005/8/layout/pyramid1"/>
    <dgm:cxn modelId="{CE23FA68-8B64-4FBA-BF18-F9B5710258D5}" srcId="{E0FB9B8C-BC52-48EC-8510-5DCBF27E8041}" destId="{0C3AF286-E302-4E1D-BDB8-8D529E25CEA8}" srcOrd="0" destOrd="0" parTransId="{020EC658-D0C9-46E7-852A-93E6D8D6DFC0}" sibTransId="{909CDA9A-01AA-4224-A474-D7E4969D2EA9}"/>
    <dgm:cxn modelId="{D464BA49-A7F4-4F28-BC05-BF0BBEC87940}" type="presOf" srcId="{374346B7-02B3-4526-BDE0-BEABC35248F1}" destId="{1AFA19CF-A2C6-4003-A344-B57A60D2B019}" srcOrd="1" destOrd="0" presId="urn:microsoft.com/office/officeart/2005/8/layout/pyramid1"/>
    <dgm:cxn modelId="{00DE4A6F-99AF-46E9-AFB2-C442FBBD21C4}" type="presOf" srcId="{E0FB9B8C-BC52-48EC-8510-5DCBF27E8041}" destId="{8FF964E6-9893-4BC8-AF62-195F7BCDA1BA}" srcOrd="0" destOrd="0" presId="urn:microsoft.com/office/officeart/2005/8/layout/pyramid1"/>
    <dgm:cxn modelId="{4C4034BE-4B9E-4625-BCA2-DC7E74846C60}" srcId="{E0FB9B8C-BC52-48EC-8510-5DCBF27E8041}" destId="{BA383305-E993-49EB-8BA1-CCF3E56DFA8E}" srcOrd="2" destOrd="0" parTransId="{F33F1031-F066-4161-A518-8E4E573D407A}" sibTransId="{B0FC1E05-4038-4402-842F-3A2C303769C6}"/>
    <dgm:cxn modelId="{7167E7EF-746B-41E9-8EEC-F74CD45AF1FD}" type="presOf" srcId="{374346B7-02B3-4526-BDE0-BEABC35248F1}" destId="{BBF40D10-2E64-47E2-AA57-A581AAFFD928}" srcOrd="0" destOrd="0" presId="urn:microsoft.com/office/officeart/2005/8/layout/pyramid1"/>
    <dgm:cxn modelId="{C2B5AB2B-43EB-4B62-809C-1720F9A00ECA}" type="presParOf" srcId="{8FF964E6-9893-4BC8-AF62-195F7BCDA1BA}" destId="{22DAB6A9-1766-438A-A0E8-BB72A8430731}" srcOrd="0" destOrd="0" presId="urn:microsoft.com/office/officeart/2005/8/layout/pyramid1"/>
    <dgm:cxn modelId="{7AE3170B-F057-4C31-971E-386C40F2A829}" type="presParOf" srcId="{22DAB6A9-1766-438A-A0E8-BB72A8430731}" destId="{119CC0CA-AC5D-43A4-BAE1-EB6A647FF381}" srcOrd="0" destOrd="0" presId="urn:microsoft.com/office/officeart/2005/8/layout/pyramid1"/>
    <dgm:cxn modelId="{B1FD8AF7-B0D0-43CE-AA71-42C712778F99}" type="presParOf" srcId="{22DAB6A9-1766-438A-A0E8-BB72A8430731}" destId="{028A08CA-ABFA-4EF4-8396-AAFFEF293C3E}" srcOrd="1" destOrd="0" presId="urn:microsoft.com/office/officeart/2005/8/layout/pyramid1"/>
    <dgm:cxn modelId="{A62399E6-752B-4DC9-85A0-1A2A14681712}" type="presParOf" srcId="{8FF964E6-9893-4BC8-AF62-195F7BCDA1BA}" destId="{F01C1997-C7A8-4AD3-8552-D8159B9BBB4B}" srcOrd="1" destOrd="0" presId="urn:microsoft.com/office/officeart/2005/8/layout/pyramid1"/>
    <dgm:cxn modelId="{362AFE5C-0289-45A6-9814-F5091B06C856}" type="presParOf" srcId="{F01C1997-C7A8-4AD3-8552-D8159B9BBB4B}" destId="{F5C46C1C-C7CF-4BBE-8677-81B336E7E3E7}" srcOrd="0" destOrd="0" presId="urn:microsoft.com/office/officeart/2005/8/layout/pyramid1"/>
    <dgm:cxn modelId="{D502F8E0-0924-4BB1-8F02-D79FAE6CE8FD}" type="presParOf" srcId="{F01C1997-C7A8-4AD3-8552-D8159B9BBB4B}" destId="{8F0CFFD9-8995-4433-A873-42432616D33E}" srcOrd="1" destOrd="0" presId="urn:microsoft.com/office/officeart/2005/8/layout/pyramid1"/>
    <dgm:cxn modelId="{39DB9030-BDE5-459A-86FF-66E2C57BD0C3}" type="presParOf" srcId="{8FF964E6-9893-4BC8-AF62-195F7BCDA1BA}" destId="{FB6EE992-85AB-41A7-B8A0-1A30111D7387}" srcOrd="2" destOrd="0" presId="urn:microsoft.com/office/officeart/2005/8/layout/pyramid1"/>
    <dgm:cxn modelId="{86432D98-1928-4E6E-8B23-E11B012C7FE3}" type="presParOf" srcId="{FB6EE992-85AB-41A7-B8A0-1A30111D7387}" destId="{88B27B90-C98E-4756-8EFE-87018CE5790B}" srcOrd="0" destOrd="0" presId="urn:microsoft.com/office/officeart/2005/8/layout/pyramid1"/>
    <dgm:cxn modelId="{7CBEA6A0-2694-4532-83C4-C83E42360EE4}" type="presParOf" srcId="{FB6EE992-85AB-41A7-B8A0-1A30111D7387}" destId="{4F7F4D4E-6E21-4E20-8452-767C5CE760F9}" srcOrd="1" destOrd="0" presId="urn:microsoft.com/office/officeart/2005/8/layout/pyramid1"/>
    <dgm:cxn modelId="{D8AFDF91-F3CA-4F1A-BA9D-8934942C2494}" type="presParOf" srcId="{8FF964E6-9893-4BC8-AF62-195F7BCDA1BA}" destId="{E46C9102-2F54-41BB-98FE-E467BB02BF75}" srcOrd="3" destOrd="0" presId="urn:microsoft.com/office/officeart/2005/8/layout/pyramid1"/>
    <dgm:cxn modelId="{8D2B2CFF-7F8C-4872-BEE2-CAD84AF3B6B5}" type="presParOf" srcId="{E46C9102-2F54-41BB-98FE-E467BB02BF75}" destId="{BBF40D10-2E64-47E2-AA57-A581AAFFD928}" srcOrd="0" destOrd="0" presId="urn:microsoft.com/office/officeart/2005/8/layout/pyramid1"/>
    <dgm:cxn modelId="{A79744FF-3692-4572-A0B3-6FF2AC7561DE}" type="presParOf" srcId="{E46C9102-2F54-41BB-98FE-E467BB02BF75}" destId="{1AFA19CF-A2C6-4003-A344-B57A60D2B019}"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90EABA-5FCB-41D2-84AF-9DB8EA423149}">
      <dsp:nvSpPr>
        <dsp:cNvPr id="0" name=""/>
        <dsp:cNvSpPr/>
      </dsp:nvSpPr>
      <dsp:spPr>
        <a:xfrm>
          <a:off x="2070998" y="1386"/>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ZAP</a:t>
          </a:r>
        </a:p>
      </dsp:txBody>
      <dsp:txXfrm>
        <a:off x="2095730" y="26118"/>
        <a:ext cx="1639395" cy="794965"/>
      </dsp:txXfrm>
    </dsp:sp>
    <dsp:sp modelId="{9C102EE4-B66D-4505-8033-8C3BB0064F0F}">
      <dsp:nvSpPr>
        <dsp:cNvPr id="0" name=""/>
        <dsp:cNvSpPr/>
      </dsp:nvSpPr>
      <dsp:spPr>
        <a:xfrm>
          <a:off x="2070998" y="972480"/>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ATP</a:t>
          </a:r>
        </a:p>
      </dsp:txBody>
      <dsp:txXfrm>
        <a:off x="2095730" y="997212"/>
        <a:ext cx="1639395" cy="794965"/>
      </dsp:txXfrm>
    </dsp:sp>
    <dsp:sp modelId="{DCC28709-66C8-4D60-A8B2-4BE2A3530C90}">
      <dsp:nvSpPr>
        <dsp:cNvPr id="0" name=""/>
        <dsp:cNvSpPr/>
      </dsp:nvSpPr>
      <dsp:spPr>
        <a:xfrm rot="19457599">
          <a:off x="3681662" y="1135859"/>
          <a:ext cx="831934" cy="32124"/>
        </a:xfrm>
        <a:custGeom>
          <a:avLst/>
          <a:gdLst/>
          <a:ahLst/>
          <a:cxnLst/>
          <a:rect l="0" t="0" r="0" b="0"/>
          <a:pathLst>
            <a:path>
              <a:moveTo>
                <a:pt x="0" y="16062"/>
              </a:moveTo>
              <a:lnTo>
                <a:pt x="831934" y="1606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4076831" y="1131123"/>
        <a:ext cx="41596" cy="41596"/>
      </dsp:txXfrm>
    </dsp:sp>
    <dsp:sp modelId="{0DD76928-580F-45B7-A093-6BF45C2297CC}">
      <dsp:nvSpPr>
        <dsp:cNvPr id="0" name=""/>
        <dsp:cNvSpPr/>
      </dsp:nvSpPr>
      <dsp:spPr>
        <a:xfrm>
          <a:off x="4435401" y="486933"/>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W-ATP</a:t>
          </a:r>
        </a:p>
      </dsp:txBody>
      <dsp:txXfrm>
        <a:off x="4460133" y="511665"/>
        <a:ext cx="1639395" cy="794965"/>
      </dsp:txXfrm>
    </dsp:sp>
    <dsp:sp modelId="{73025CDB-56F3-45CB-A72B-23965477CAB6}">
      <dsp:nvSpPr>
        <dsp:cNvPr id="0" name=""/>
        <dsp:cNvSpPr/>
      </dsp:nvSpPr>
      <dsp:spPr>
        <a:xfrm rot="2142401">
          <a:off x="3681662" y="1621407"/>
          <a:ext cx="831934" cy="32124"/>
        </a:xfrm>
        <a:custGeom>
          <a:avLst/>
          <a:gdLst/>
          <a:ahLst/>
          <a:cxnLst/>
          <a:rect l="0" t="0" r="0" b="0"/>
          <a:pathLst>
            <a:path>
              <a:moveTo>
                <a:pt x="0" y="16062"/>
              </a:moveTo>
              <a:lnTo>
                <a:pt x="831934" y="1606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4076831" y="1616670"/>
        <a:ext cx="41596" cy="41596"/>
      </dsp:txXfrm>
    </dsp:sp>
    <dsp:sp modelId="{FE15A8E1-31DA-4C2B-99F3-40103B58C283}">
      <dsp:nvSpPr>
        <dsp:cNvPr id="0" name=""/>
        <dsp:cNvSpPr/>
      </dsp:nvSpPr>
      <dsp:spPr>
        <a:xfrm>
          <a:off x="4435401" y="1458027"/>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O-ATP</a:t>
          </a:r>
        </a:p>
      </dsp:txBody>
      <dsp:txXfrm>
        <a:off x="4460133" y="1482759"/>
        <a:ext cx="1639395" cy="794965"/>
      </dsp:txXfrm>
    </dsp:sp>
    <dsp:sp modelId="{4FC54676-B93D-461C-9A15-7EAF87C96F6E}">
      <dsp:nvSpPr>
        <dsp:cNvPr id="0" name=""/>
        <dsp:cNvSpPr/>
      </dsp:nvSpPr>
      <dsp:spPr>
        <a:xfrm rot="18289469">
          <a:off x="5870555" y="1378633"/>
          <a:ext cx="1182955" cy="32124"/>
        </a:xfrm>
        <a:custGeom>
          <a:avLst/>
          <a:gdLst/>
          <a:ahLst/>
          <a:cxnLst/>
          <a:rect l="0" t="0" r="0" b="0"/>
          <a:pathLst>
            <a:path>
              <a:moveTo>
                <a:pt x="0" y="16062"/>
              </a:moveTo>
              <a:lnTo>
                <a:pt x="1182955"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6432459" y="1365121"/>
        <a:ext cx="59147" cy="59147"/>
      </dsp:txXfrm>
    </dsp:sp>
    <dsp:sp modelId="{E046EADD-F935-44E5-884D-E0B96DBDF6EB}">
      <dsp:nvSpPr>
        <dsp:cNvPr id="0" name=""/>
        <dsp:cNvSpPr/>
      </dsp:nvSpPr>
      <dsp:spPr>
        <a:xfrm>
          <a:off x="6799805" y="486933"/>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schoonmaak</a:t>
          </a:r>
        </a:p>
      </dsp:txBody>
      <dsp:txXfrm>
        <a:off x="6824537" y="511665"/>
        <a:ext cx="1639395" cy="794965"/>
      </dsp:txXfrm>
    </dsp:sp>
    <dsp:sp modelId="{772573AA-FC23-4F8A-B625-72C2C6641402}">
      <dsp:nvSpPr>
        <dsp:cNvPr id="0" name=""/>
        <dsp:cNvSpPr/>
      </dsp:nvSpPr>
      <dsp:spPr>
        <a:xfrm>
          <a:off x="6124261" y="1864180"/>
          <a:ext cx="675543" cy="32124"/>
        </a:xfrm>
        <a:custGeom>
          <a:avLst/>
          <a:gdLst/>
          <a:ahLst/>
          <a:cxnLst/>
          <a:rect l="0" t="0" r="0" b="0"/>
          <a:pathLst>
            <a:path>
              <a:moveTo>
                <a:pt x="0" y="16062"/>
              </a:moveTo>
              <a:lnTo>
                <a:pt x="675543"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6445145" y="1863354"/>
        <a:ext cx="33777" cy="33777"/>
      </dsp:txXfrm>
    </dsp:sp>
    <dsp:sp modelId="{8CACCC2B-37C3-4F34-8CDA-79445333D2BD}">
      <dsp:nvSpPr>
        <dsp:cNvPr id="0" name=""/>
        <dsp:cNvSpPr/>
      </dsp:nvSpPr>
      <dsp:spPr>
        <a:xfrm>
          <a:off x="6799805" y="1458027"/>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IT</a:t>
          </a:r>
        </a:p>
      </dsp:txBody>
      <dsp:txXfrm>
        <a:off x="6824537" y="1482759"/>
        <a:ext cx="1639395" cy="794965"/>
      </dsp:txXfrm>
    </dsp:sp>
    <dsp:sp modelId="{E837B0A5-B82E-46C8-8D06-85D72D005892}">
      <dsp:nvSpPr>
        <dsp:cNvPr id="0" name=""/>
        <dsp:cNvSpPr/>
      </dsp:nvSpPr>
      <dsp:spPr>
        <a:xfrm rot="3310531">
          <a:off x="5870555" y="2349727"/>
          <a:ext cx="1182955" cy="32124"/>
        </a:xfrm>
        <a:custGeom>
          <a:avLst/>
          <a:gdLst/>
          <a:ahLst/>
          <a:cxnLst/>
          <a:rect l="0" t="0" r="0" b="0"/>
          <a:pathLst>
            <a:path>
              <a:moveTo>
                <a:pt x="0" y="16062"/>
              </a:moveTo>
              <a:lnTo>
                <a:pt x="1182955"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6432459" y="2336216"/>
        <a:ext cx="59147" cy="59147"/>
      </dsp:txXfrm>
    </dsp:sp>
    <dsp:sp modelId="{CD837B86-55B0-473D-B44D-29F15406B7E3}">
      <dsp:nvSpPr>
        <dsp:cNvPr id="0" name=""/>
        <dsp:cNvSpPr/>
      </dsp:nvSpPr>
      <dsp:spPr>
        <a:xfrm>
          <a:off x="6799805" y="2429122"/>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secretariaat</a:t>
          </a:r>
        </a:p>
      </dsp:txBody>
      <dsp:txXfrm>
        <a:off x="6824537" y="2453854"/>
        <a:ext cx="1639395" cy="794965"/>
      </dsp:txXfrm>
    </dsp:sp>
    <dsp:sp modelId="{5DD5988C-892E-464A-B735-EFDFA0B1A3CA}">
      <dsp:nvSpPr>
        <dsp:cNvPr id="0" name=""/>
        <dsp:cNvSpPr/>
      </dsp:nvSpPr>
      <dsp:spPr>
        <a:xfrm rot="18289469">
          <a:off x="8234959" y="2349727"/>
          <a:ext cx="1182955" cy="32124"/>
        </a:xfrm>
        <a:custGeom>
          <a:avLst/>
          <a:gdLst/>
          <a:ahLst/>
          <a:cxnLst/>
          <a:rect l="0" t="0" r="0" b="0"/>
          <a:pathLst>
            <a:path>
              <a:moveTo>
                <a:pt x="0" y="16062"/>
              </a:moveTo>
              <a:lnTo>
                <a:pt x="1182955"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8796863" y="2336216"/>
        <a:ext cx="59147" cy="59147"/>
      </dsp:txXfrm>
    </dsp:sp>
    <dsp:sp modelId="{E41FA033-7D9B-462A-978F-2DC19D8F2E23}">
      <dsp:nvSpPr>
        <dsp:cNvPr id="0" name=""/>
        <dsp:cNvSpPr/>
      </dsp:nvSpPr>
      <dsp:spPr>
        <a:xfrm>
          <a:off x="9164209" y="1458027"/>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Boekhouding</a:t>
          </a:r>
        </a:p>
      </dsp:txBody>
      <dsp:txXfrm>
        <a:off x="9188941" y="1482759"/>
        <a:ext cx="1639395" cy="794965"/>
      </dsp:txXfrm>
    </dsp:sp>
    <dsp:sp modelId="{E59570D1-8CC8-49C3-BF85-90970AB7B63B}">
      <dsp:nvSpPr>
        <dsp:cNvPr id="0" name=""/>
        <dsp:cNvSpPr/>
      </dsp:nvSpPr>
      <dsp:spPr>
        <a:xfrm>
          <a:off x="8488665" y="2835275"/>
          <a:ext cx="675543" cy="32124"/>
        </a:xfrm>
        <a:custGeom>
          <a:avLst/>
          <a:gdLst/>
          <a:ahLst/>
          <a:cxnLst/>
          <a:rect l="0" t="0" r="0" b="0"/>
          <a:pathLst>
            <a:path>
              <a:moveTo>
                <a:pt x="0" y="16062"/>
              </a:moveTo>
              <a:lnTo>
                <a:pt x="675543"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8809548" y="2834448"/>
        <a:ext cx="33777" cy="33777"/>
      </dsp:txXfrm>
    </dsp:sp>
    <dsp:sp modelId="{872418FC-857A-4360-9737-9B3D88729C89}">
      <dsp:nvSpPr>
        <dsp:cNvPr id="0" name=""/>
        <dsp:cNvSpPr/>
      </dsp:nvSpPr>
      <dsp:spPr>
        <a:xfrm>
          <a:off x="9164209" y="2429122"/>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Administratie</a:t>
          </a:r>
        </a:p>
      </dsp:txBody>
      <dsp:txXfrm>
        <a:off x="9188941" y="2453854"/>
        <a:ext cx="1639395" cy="794965"/>
      </dsp:txXfrm>
    </dsp:sp>
    <dsp:sp modelId="{9AD6685C-E1BF-4A44-99AD-499E26991B5C}">
      <dsp:nvSpPr>
        <dsp:cNvPr id="0" name=""/>
        <dsp:cNvSpPr/>
      </dsp:nvSpPr>
      <dsp:spPr>
        <a:xfrm rot="17692822">
          <a:off x="10388008" y="2106954"/>
          <a:ext cx="1605666" cy="32124"/>
        </a:xfrm>
        <a:custGeom>
          <a:avLst/>
          <a:gdLst/>
          <a:ahLst/>
          <a:cxnLst/>
          <a:rect l="0" t="0" r="0" b="0"/>
          <a:pathLst>
            <a:path>
              <a:moveTo>
                <a:pt x="0" y="16062"/>
              </a:moveTo>
              <a:lnTo>
                <a:pt x="1605666"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nl-NL" sz="600" kern="1200"/>
        </a:p>
      </dsp:txBody>
      <dsp:txXfrm>
        <a:off x="11150699" y="2082874"/>
        <a:ext cx="80283" cy="80283"/>
      </dsp:txXfrm>
    </dsp:sp>
    <dsp:sp modelId="{035A7E67-822C-472D-83E6-BB3538687CA5}">
      <dsp:nvSpPr>
        <dsp:cNvPr id="0" name=""/>
        <dsp:cNvSpPr/>
      </dsp:nvSpPr>
      <dsp:spPr>
        <a:xfrm>
          <a:off x="11528613" y="972480"/>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Planning</a:t>
          </a:r>
        </a:p>
      </dsp:txBody>
      <dsp:txXfrm>
        <a:off x="11553345" y="997212"/>
        <a:ext cx="1639395" cy="794965"/>
      </dsp:txXfrm>
    </dsp:sp>
    <dsp:sp modelId="{D0C78D15-F004-445A-AE20-D486AE871AA9}">
      <dsp:nvSpPr>
        <dsp:cNvPr id="0" name=""/>
        <dsp:cNvSpPr/>
      </dsp:nvSpPr>
      <dsp:spPr>
        <a:xfrm rot="19457599">
          <a:off x="10774873" y="2592501"/>
          <a:ext cx="831934" cy="32124"/>
        </a:xfrm>
        <a:custGeom>
          <a:avLst/>
          <a:gdLst/>
          <a:ahLst/>
          <a:cxnLst/>
          <a:rect l="0" t="0" r="0" b="0"/>
          <a:pathLst>
            <a:path>
              <a:moveTo>
                <a:pt x="0" y="16062"/>
              </a:moveTo>
              <a:lnTo>
                <a:pt x="831934"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11170042" y="2587765"/>
        <a:ext cx="41596" cy="41596"/>
      </dsp:txXfrm>
    </dsp:sp>
    <dsp:sp modelId="{7C6D8B82-38A1-4BDF-A0BD-28B6F66768C9}">
      <dsp:nvSpPr>
        <dsp:cNvPr id="0" name=""/>
        <dsp:cNvSpPr/>
      </dsp:nvSpPr>
      <dsp:spPr>
        <a:xfrm>
          <a:off x="11528613" y="1943575"/>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Verslagneming</a:t>
          </a:r>
        </a:p>
      </dsp:txBody>
      <dsp:txXfrm>
        <a:off x="11553345" y="1968307"/>
        <a:ext cx="1639395" cy="794965"/>
      </dsp:txXfrm>
    </dsp:sp>
    <dsp:sp modelId="{12652018-A959-4C08-94F5-3CBB354473FC}">
      <dsp:nvSpPr>
        <dsp:cNvPr id="0" name=""/>
        <dsp:cNvSpPr/>
      </dsp:nvSpPr>
      <dsp:spPr>
        <a:xfrm rot="18289469">
          <a:off x="12963767" y="1864180"/>
          <a:ext cx="1182955" cy="32124"/>
        </a:xfrm>
        <a:custGeom>
          <a:avLst/>
          <a:gdLst/>
          <a:ahLst/>
          <a:cxnLst/>
          <a:rect l="0" t="0" r="0" b="0"/>
          <a:pathLst>
            <a:path>
              <a:moveTo>
                <a:pt x="0" y="16062"/>
              </a:moveTo>
              <a:lnTo>
                <a:pt x="1182955"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13525671" y="1850668"/>
        <a:ext cx="59147" cy="59147"/>
      </dsp:txXfrm>
    </dsp:sp>
    <dsp:sp modelId="{1F515576-8813-480B-880C-DA62249FAE8A}">
      <dsp:nvSpPr>
        <dsp:cNvPr id="0" name=""/>
        <dsp:cNvSpPr/>
      </dsp:nvSpPr>
      <dsp:spPr>
        <a:xfrm>
          <a:off x="13893017" y="972480"/>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Tekstverwerking</a:t>
          </a:r>
        </a:p>
      </dsp:txBody>
      <dsp:txXfrm>
        <a:off x="13917749" y="997212"/>
        <a:ext cx="1639395" cy="794965"/>
      </dsp:txXfrm>
    </dsp:sp>
    <dsp:sp modelId="{56C78749-645D-46D8-A3A2-DF02E1BBD815}">
      <dsp:nvSpPr>
        <dsp:cNvPr id="0" name=""/>
        <dsp:cNvSpPr/>
      </dsp:nvSpPr>
      <dsp:spPr>
        <a:xfrm>
          <a:off x="13217473" y="2349727"/>
          <a:ext cx="675543" cy="32124"/>
        </a:xfrm>
        <a:custGeom>
          <a:avLst/>
          <a:gdLst/>
          <a:ahLst/>
          <a:cxnLst/>
          <a:rect l="0" t="0" r="0" b="0"/>
          <a:pathLst>
            <a:path>
              <a:moveTo>
                <a:pt x="0" y="16062"/>
              </a:moveTo>
              <a:lnTo>
                <a:pt x="675543"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13538356" y="2348901"/>
        <a:ext cx="33777" cy="33777"/>
      </dsp:txXfrm>
    </dsp:sp>
    <dsp:sp modelId="{87946D85-42FF-4A8A-9CAE-1580071E4ECF}">
      <dsp:nvSpPr>
        <dsp:cNvPr id="0" name=""/>
        <dsp:cNvSpPr/>
      </dsp:nvSpPr>
      <dsp:spPr>
        <a:xfrm>
          <a:off x="13893017" y="1943575"/>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Opslag</a:t>
          </a:r>
        </a:p>
      </dsp:txBody>
      <dsp:txXfrm>
        <a:off x="13917749" y="1968307"/>
        <a:ext cx="1639395" cy="794965"/>
      </dsp:txXfrm>
    </dsp:sp>
    <dsp:sp modelId="{181C9898-1FF1-4E3B-ADF1-F7DDA6008377}">
      <dsp:nvSpPr>
        <dsp:cNvPr id="0" name=""/>
        <dsp:cNvSpPr/>
      </dsp:nvSpPr>
      <dsp:spPr>
        <a:xfrm rot="3310531">
          <a:off x="12963767" y="2835275"/>
          <a:ext cx="1182955" cy="32124"/>
        </a:xfrm>
        <a:custGeom>
          <a:avLst/>
          <a:gdLst/>
          <a:ahLst/>
          <a:cxnLst/>
          <a:rect l="0" t="0" r="0" b="0"/>
          <a:pathLst>
            <a:path>
              <a:moveTo>
                <a:pt x="0" y="16062"/>
              </a:moveTo>
              <a:lnTo>
                <a:pt x="1182955"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13525671" y="2821763"/>
        <a:ext cx="59147" cy="59147"/>
      </dsp:txXfrm>
    </dsp:sp>
    <dsp:sp modelId="{F00B5019-0B7B-437F-9B82-DE031F33C84C}">
      <dsp:nvSpPr>
        <dsp:cNvPr id="0" name=""/>
        <dsp:cNvSpPr/>
      </dsp:nvSpPr>
      <dsp:spPr>
        <a:xfrm>
          <a:off x="13893017" y="2914669"/>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Vertalen</a:t>
          </a:r>
        </a:p>
      </dsp:txBody>
      <dsp:txXfrm>
        <a:off x="13917749" y="2939401"/>
        <a:ext cx="1639395" cy="794965"/>
      </dsp:txXfrm>
    </dsp:sp>
    <dsp:sp modelId="{2EE8D3E0-5CB9-42A1-AE44-A60537713C47}">
      <dsp:nvSpPr>
        <dsp:cNvPr id="0" name=""/>
        <dsp:cNvSpPr/>
      </dsp:nvSpPr>
      <dsp:spPr>
        <a:xfrm rot="2142401">
          <a:off x="10774873" y="3078048"/>
          <a:ext cx="831934" cy="32124"/>
        </a:xfrm>
        <a:custGeom>
          <a:avLst/>
          <a:gdLst/>
          <a:ahLst/>
          <a:cxnLst/>
          <a:rect l="0" t="0" r="0" b="0"/>
          <a:pathLst>
            <a:path>
              <a:moveTo>
                <a:pt x="0" y="16062"/>
              </a:moveTo>
              <a:lnTo>
                <a:pt x="831934"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11170042" y="3073312"/>
        <a:ext cx="41596" cy="41596"/>
      </dsp:txXfrm>
    </dsp:sp>
    <dsp:sp modelId="{586A387E-78C3-4207-AB11-D7DD860249E6}">
      <dsp:nvSpPr>
        <dsp:cNvPr id="0" name=""/>
        <dsp:cNvSpPr/>
      </dsp:nvSpPr>
      <dsp:spPr>
        <a:xfrm>
          <a:off x="11528613" y="2914669"/>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Verlofregeling</a:t>
          </a:r>
        </a:p>
      </dsp:txBody>
      <dsp:txXfrm>
        <a:off x="11553345" y="2939401"/>
        <a:ext cx="1639395" cy="794965"/>
      </dsp:txXfrm>
    </dsp:sp>
    <dsp:sp modelId="{915313C6-AE7D-47AF-A51F-80DB6FF3DB42}">
      <dsp:nvSpPr>
        <dsp:cNvPr id="0" name=""/>
        <dsp:cNvSpPr/>
      </dsp:nvSpPr>
      <dsp:spPr>
        <a:xfrm rot="3907178">
          <a:off x="10388008" y="3563596"/>
          <a:ext cx="1605666" cy="32124"/>
        </a:xfrm>
        <a:custGeom>
          <a:avLst/>
          <a:gdLst/>
          <a:ahLst/>
          <a:cxnLst/>
          <a:rect l="0" t="0" r="0" b="0"/>
          <a:pathLst>
            <a:path>
              <a:moveTo>
                <a:pt x="0" y="16062"/>
              </a:moveTo>
              <a:lnTo>
                <a:pt x="1605666"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nl-NL" sz="600" kern="1200"/>
        </a:p>
      </dsp:txBody>
      <dsp:txXfrm>
        <a:off x="11150699" y="3539516"/>
        <a:ext cx="80283" cy="80283"/>
      </dsp:txXfrm>
    </dsp:sp>
    <dsp:sp modelId="{B410422B-A5DD-4D3C-8124-52604B8CDB02}">
      <dsp:nvSpPr>
        <dsp:cNvPr id="0" name=""/>
        <dsp:cNvSpPr/>
      </dsp:nvSpPr>
      <dsp:spPr>
        <a:xfrm>
          <a:off x="11528613" y="3885763"/>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Correspondentie</a:t>
          </a:r>
        </a:p>
      </dsp:txBody>
      <dsp:txXfrm>
        <a:off x="11553345" y="3910495"/>
        <a:ext cx="1639395" cy="794965"/>
      </dsp:txXfrm>
    </dsp:sp>
    <dsp:sp modelId="{A512852E-F851-4090-B92D-E2111294747D}">
      <dsp:nvSpPr>
        <dsp:cNvPr id="0" name=""/>
        <dsp:cNvSpPr/>
      </dsp:nvSpPr>
      <dsp:spPr>
        <a:xfrm rot="3310531">
          <a:off x="8234959" y="3320822"/>
          <a:ext cx="1182955" cy="32124"/>
        </a:xfrm>
        <a:custGeom>
          <a:avLst/>
          <a:gdLst/>
          <a:ahLst/>
          <a:cxnLst/>
          <a:rect l="0" t="0" r="0" b="0"/>
          <a:pathLst>
            <a:path>
              <a:moveTo>
                <a:pt x="0" y="16062"/>
              </a:moveTo>
              <a:lnTo>
                <a:pt x="1182955"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nl-NL" sz="500" kern="1200"/>
        </a:p>
      </dsp:txBody>
      <dsp:txXfrm>
        <a:off x="8796863" y="3307310"/>
        <a:ext cx="59147" cy="59147"/>
      </dsp:txXfrm>
    </dsp:sp>
    <dsp:sp modelId="{3D26AEB1-913F-49CA-9001-9E3B1D36A296}">
      <dsp:nvSpPr>
        <dsp:cNvPr id="0" name=""/>
        <dsp:cNvSpPr/>
      </dsp:nvSpPr>
      <dsp:spPr>
        <a:xfrm>
          <a:off x="9164209" y="3400216"/>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Huishouding</a:t>
          </a:r>
        </a:p>
      </dsp:txBody>
      <dsp:txXfrm>
        <a:off x="9188941" y="3424948"/>
        <a:ext cx="1639395" cy="794965"/>
      </dsp:txXfrm>
    </dsp:sp>
    <dsp:sp modelId="{CAFCFEC3-4961-4CAA-BDB3-8FC963F78580}">
      <dsp:nvSpPr>
        <dsp:cNvPr id="0" name=""/>
        <dsp:cNvSpPr/>
      </dsp:nvSpPr>
      <dsp:spPr>
        <a:xfrm>
          <a:off x="2070998" y="1943575"/>
          <a:ext cx="1688859" cy="8444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nl-NL" sz="1700" kern="1200" dirty="0"/>
            <a:t>OAP</a:t>
          </a:r>
        </a:p>
      </dsp:txBody>
      <dsp:txXfrm>
        <a:off x="2095730" y="1968307"/>
        <a:ext cx="1639395" cy="7949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5A473B-68B7-4F91-AA78-43AD3759BE02}">
      <dsp:nvSpPr>
        <dsp:cNvPr id="0" name=""/>
        <dsp:cNvSpPr/>
      </dsp:nvSpPr>
      <dsp:spPr>
        <a:xfrm rot="16200000">
          <a:off x="2249" y="1653"/>
          <a:ext cx="3284681" cy="3284681"/>
        </a:xfrm>
        <a:prstGeom prst="up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nl-NL" sz="1800" b="1" kern="1200" dirty="0" err="1"/>
            <a:t>Taakgeoriënteerd</a:t>
          </a:r>
          <a:endParaRPr lang="nl-NL" sz="1800" b="1" kern="1200" dirty="0"/>
        </a:p>
      </dsp:txBody>
      <dsp:txXfrm rot="5400000">
        <a:off x="577069" y="822822"/>
        <a:ext cx="2709862" cy="1642341"/>
      </dsp:txXfrm>
    </dsp:sp>
    <dsp:sp modelId="{5D7C0B4F-92A8-461F-9262-F633E1496382}">
      <dsp:nvSpPr>
        <dsp:cNvPr id="0" name=""/>
        <dsp:cNvSpPr/>
      </dsp:nvSpPr>
      <dsp:spPr>
        <a:xfrm rot="5400000">
          <a:off x="4580937" y="1653"/>
          <a:ext cx="3284681" cy="3284681"/>
        </a:xfrm>
        <a:prstGeom prst="up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nl-NL" sz="1800" b="1" kern="1200" dirty="0" err="1"/>
            <a:t>Persoonsgeoriënteerd</a:t>
          </a:r>
          <a:endParaRPr lang="nl-NL" sz="1800" b="1" kern="1200" dirty="0"/>
        </a:p>
      </dsp:txBody>
      <dsp:txXfrm rot="-5400000">
        <a:off x="4580938" y="822823"/>
        <a:ext cx="2709862" cy="16423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5A473B-68B7-4F91-AA78-43AD3759BE02}">
      <dsp:nvSpPr>
        <dsp:cNvPr id="0" name=""/>
        <dsp:cNvSpPr/>
      </dsp:nvSpPr>
      <dsp:spPr>
        <a:xfrm rot="16200000">
          <a:off x="2249" y="1653"/>
          <a:ext cx="3284681" cy="3284681"/>
        </a:xfrm>
        <a:prstGeom prst="up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nl-NL" sz="3100" b="1" kern="1200" dirty="0"/>
            <a:t>Kwantitatief </a:t>
          </a:r>
        </a:p>
        <a:p>
          <a:pPr marL="0" lvl="0" indent="0" algn="ctr" defTabSz="1377950">
            <a:lnSpc>
              <a:spcPct val="90000"/>
            </a:lnSpc>
            <a:spcBef>
              <a:spcPct val="0"/>
            </a:spcBef>
            <a:spcAft>
              <a:spcPct val="35000"/>
            </a:spcAft>
            <a:buNone/>
          </a:pPr>
          <a:endParaRPr lang="nl-NL" sz="3100" b="1" kern="1200" dirty="0"/>
        </a:p>
      </dsp:txBody>
      <dsp:txXfrm rot="5400000">
        <a:off x="577069" y="822822"/>
        <a:ext cx="2709862" cy="1642341"/>
      </dsp:txXfrm>
    </dsp:sp>
    <dsp:sp modelId="{5D7C0B4F-92A8-461F-9262-F633E1496382}">
      <dsp:nvSpPr>
        <dsp:cNvPr id="0" name=""/>
        <dsp:cNvSpPr/>
      </dsp:nvSpPr>
      <dsp:spPr>
        <a:xfrm rot="5400000">
          <a:off x="4580937" y="1653"/>
          <a:ext cx="3284681" cy="3284681"/>
        </a:xfrm>
        <a:prstGeom prst="up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nl-NL" sz="3100" b="1" kern="1200" dirty="0"/>
            <a:t>Kwalitatief</a:t>
          </a:r>
        </a:p>
        <a:p>
          <a:pPr marL="0" lvl="0" indent="0" algn="ctr" defTabSz="1377950">
            <a:lnSpc>
              <a:spcPct val="90000"/>
            </a:lnSpc>
            <a:spcBef>
              <a:spcPct val="0"/>
            </a:spcBef>
            <a:spcAft>
              <a:spcPct val="35000"/>
            </a:spcAft>
            <a:buNone/>
          </a:pPr>
          <a:endParaRPr lang="nl-NL" sz="3100" b="1" kern="1200" dirty="0"/>
        </a:p>
      </dsp:txBody>
      <dsp:txXfrm rot="-5400000">
        <a:off x="4580938" y="822823"/>
        <a:ext cx="2709862" cy="16423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9CC0CA-AC5D-43A4-BAE1-EB6A647FF381}">
      <dsp:nvSpPr>
        <dsp:cNvPr id="0" name=""/>
        <dsp:cNvSpPr/>
      </dsp:nvSpPr>
      <dsp:spPr>
        <a:xfrm>
          <a:off x="4334668" y="0"/>
          <a:ext cx="2889779" cy="1926519"/>
        </a:xfrm>
        <a:prstGeom prst="trapezoid">
          <a:avLst>
            <a:gd name="adj" fmla="val 75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nl-NL" sz="2500" kern="1200" dirty="0"/>
        </a:p>
        <a:p>
          <a:pPr marL="0" lvl="0" indent="0" algn="ctr" defTabSz="1111250">
            <a:lnSpc>
              <a:spcPct val="90000"/>
            </a:lnSpc>
            <a:spcBef>
              <a:spcPct val="0"/>
            </a:spcBef>
            <a:spcAft>
              <a:spcPct val="35000"/>
            </a:spcAft>
            <a:buNone/>
          </a:pPr>
          <a:endParaRPr lang="nl-NL" sz="2500" kern="1200" dirty="0"/>
        </a:p>
        <a:p>
          <a:pPr marL="0" lvl="0" indent="0" algn="ctr" defTabSz="1111250">
            <a:lnSpc>
              <a:spcPct val="90000"/>
            </a:lnSpc>
            <a:spcBef>
              <a:spcPct val="0"/>
            </a:spcBef>
            <a:spcAft>
              <a:spcPct val="35000"/>
            </a:spcAft>
            <a:buNone/>
          </a:pPr>
          <a:r>
            <a:rPr lang="nl-NL" sz="2300" kern="1200" dirty="0"/>
            <a:t>Vakkennis en vaardigheden</a:t>
          </a:r>
        </a:p>
      </dsp:txBody>
      <dsp:txXfrm>
        <a:off x="4334668" y="0"/>
        <a:ext cx="2889779" cy="1926519"/>
      </dsp:txXfrm>
    </dsp:sp>
    <dsp:sp modelId="{F5C46C1C-C7CF-4BBE-8677-81B336E7E3E7}">
      <dsp:nvSpPr>
        <dsp:cNvPr id="0" name=""/>
        <dsp:cNvSpPr/>
      </dsp:nvSpPr>
      <dsp:spPr>
        <a:xfrm>
          <a:off x="2889779" y="1926519"/>
          <a:ext cx="5779558" cy="1926519"/>
        </a:xfrm>
        <a:prstGeom prst="trapezoid">
          <a:avLst>
            <a:gd name="adj" fmla="val 75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nl-NL" sz="2500" kern="1200" dirty="0"/>
            <a:t>Breed toepasbare functievaardigheden </a:t>
          </a:r>
        </a:p>
      </dsp:txBody>
      <dsp:txXfrm>
        <a:off x="3901201" y="1926519"/>
        <a:ext cx="3756713" cy="1926519"/>
      </dsp:txXfrm>
    </dsp:sp>
    <dsp:sp modelId="{88B27B90-C98E-4756-8EFE-87018CE5790B}">
      <dsp:nvSpPr>
        <dsp:cNvPr id="0" name=""/>
        <dsp:cNvSpPr/>
      </dsp:nvSpPr>
      <dsp:spPr>
        <a:xfrm>
          <a:off x="1444889" y="3853039"/>
          <a:ext cx="8669337" cy="1926519"/>
        </a:xfrm>
        <a:prstGeom prst="trapezoid">
          <a:avLst>
            <a:gd name="adj" fmla="val 75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nl-NL" sz="2500" kern="1200" dirty="0"/>
            <a:t>Waarden, normen en persoonlijkheid</a:t>
          </a:r>
        </a:p>
      </dsp:txBody>
      <dsp:txXfrm>
        <a:off x="2962023" y="3853039"/>
        <a:ext cx="5635069" cy="1926519"/>
      </dsp:txXfrm>
    </dsp:sp>
    <dsp:sp modelId="{BBF40D10-2E64-47E2-AA57-A581AAFFD928}">
      <dsp:nvSpPr>
        <dsp:cNvPr id="0" name=""/>
        <dsp:cNvSpPr/>
      </dsp:nvSpPr>
      <dsp:spPr>
        <a:xfrm>
          <a:off x="0" y="5779558"/>
          <a:ext cx="11559117" cy="1926519"/>
        </a:xfrm>
        <a:prstGeom prst="trapezoid">
          <a:avLst>
            <a:gd name="adj" fmla="val 75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nl-NL" sz="2500" kern="1200" dirty="0"/>
            <a:t>Zelfconceptie en motieven</a:t>
          </a:r>
        </a:p>
      </dsp:txBody>
      <dsp:txXfrm>
        <a:off x="2022845" y="5779558"/>
        <a:ext cx="7513426" cy="192651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80C0C-85DF-417F-8238-DB0D15743621}" type="datetimeFigureOut">
              <a:rPr lang="en-GB" smtClean="0"/>
              <a:t>10/06/2021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9A0A48-EDB1-4AFE-B1B7-10CE2A416496}" type="slidenum">
              <a:rPr lang="en-GB" smtClean="0"/>
              <a:t>‹nr.›</a:t>
            </a:fld>
            <a:endParaRPr lang="en-GB"/>
          </a:p>
        </p:txBody>
      </p:sp>
    </p:spTree>
    <p:extLst>
      <p:ext uri="{BB962C8B-B14F-4D97-AF65-F5344CB8AC3E}">
        <p14:creationId xmlns:p14="http://schemas.microsoft.com/office/powerpoint/2010/main" val="326201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a:t>
            </a:fld>
            <a:endParaRPr lang="en-GB"/>
          </a:p>
        </p:txBody>
      </p:sp>
    </p:spTree>
    <p:extLst>
      <p:ext uri="{BB962C8B-B14F-4D97-AF65-F5344CB8AC3E}">
        <p14:creationId xmlns:p14="http://schemas.microsoft.com/office/powerpoint/2010/main" val="42442075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10</a:t>
            </a:fld>
            <a:endParaRPr lang="en-GB"/>
          </a:p>
        </p:txBody>
      </p:sp>
    </p:spTree>
    <p:extLst>
      <p:ext uri="{BB962C8B-B14F-4D97-AF65-F5344CB8AC3E}">
        <p14:creationId xmlns:p14="http://schemas.microsoft.com/office/powerpoint/2010/main" val="1291550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11</a:t>
            </a:fld>
            <a:endParaRPr lang="en-GB"/>
          </a:p>
        </p:txBody>
      </p:sp>
    </p:spTree>
    <p:extLst>
      <p:ext uri="{BB962C8B-B14F-4D97-AF65-F5344CB8AC3E}">
        <p14:creationId xmlns:p14="http://schemas.microsoft.com/office/powerpoint/2010/main" val="3056780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12</a:t>
            </a:fld>
            <a:endParaRPr lang="en-GB"/>
          </a:p>
        </p:txBody>
      </p:sp>
    </p:spTree>
    <p:extLst>
      <p:ext uri="{BB962C8B-B14F-4D97-AF65-F5344CB8AC3E}">
        <p14:creationId xmlns:p14="http://schemas.microsoft.com/office/powerpoint/2010/main" val="3277601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13</a:t>
            </a:fld>
            <a:endParaRPr lang="en-GB"/>
          </a:p>
        </p:txBody>
      </p:sp>
    </p:spTree>
    <p:extLst>
      <p:ext uri="{BB962C8B-B14F-4D97-AF65-F5344CB8AC3E}">
        <p14:creationId xmlns:p14="http://schemas.microsoft.com/office/powerpoint/2010/main" val="2534210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14</a:t>
            </a:fld>
            <a:endParaRPr lang="en-GB"/>
          </a:p>
        </p:txBody>
      </p:sp>
    </p:spTree>
    <p:extLst>
      <p:ext uri="{BB962C8B-B14F-4D97-AF65-F5344CB8AC3E}">
        <p14:creationId xmlns:p14="http://schemas.microsoft.com/office/powerpoint/2010/main" val="1078269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15</a:t>
            </a:fld>
            <a:endParaRPr lang="en-GB"/>
          </a:p>
        </p:txBody>
      </p:sp>
    </p:spTree>
    <p:extLst>
      <p:ext uri="{BB962C8B-B14F-4D97-AF65-F5344CB8AC3E}">
        <p14:creationId xmlns:p14="http://schemas.microsoft.com/office/powerpoint/2010/main" val="4192561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16</a:t>
            </a:fld>
            <a:endParaRPr lang="en-GB"/>
          </a:p>
        </p:txBody>
      </p:sp>
    </p:spTree>
    <p:extLst>
      <p:ext uri="{BB962C8B-B14F-4D97-AF65-F5344CB8AC3E}">
        <p14:creationId xmlns:p14="http://schemas.microsoft.com/office/powerpoint/2010/main" val="25851316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17</a:t>
            </a:fld>
            <a:endParaRPr lang="en-GB"/>
          </a:p>
        </p:txBody>
      </p:sp>
    </p:spTree>
    <p:extLst>
      <p:ext uri="{BB962C8B-B14F-4D97-AF65-F5344CB8AC3E}">
        <p14:creationId xmlns:p14="http://schemas.microsoft.com/office/powerpoint/2010/main" val="28375834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baseline="0"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18</a:t>
            </a:fld>
            <a:endParaRPr lang="en-GB"/>
          </a:p>
        </p:txBody>
      </p:sp>
    </p:spTree>
    <p:extLst>
      <p:ext uri="{BB962C8B-B14F-4D97-AF65-F5344CB8AC3E}">
        <p14:creationId xmlns:p14="http://schemas.microsoft.com/office/powerpoint/2010/main" val="2611337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19</a:t>
            </a:fld>
            <a:endParaRPr lang="en-GB"/>
          </a:p>
        </p:txBody>
      </p:sp>
    </p:spTree>
    <p:extLst>
      <p:ext uri="{BB962C8B-B14F-4D97-AF65-F5344CB8AC3E}">
        <p14:creationId xmlns:p14="http://schemas.microsoft.com/office/powerpoint/2010/main" val="4026930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a:t>
            </a:fld>
            <a:endParaRPr lang="en-GB"/>
          </a:p>
        </p:txBody>
      </p:sp>
    </p:spTree>
    <p:extLst>
      <p:ext uri="{BB962C8B-B14F-4D97-AF65-F5344CB8AC3E}">
        <p14:creationId xmlns:p14="http://schemas.microsoft.com/office/powerpoint/2010/main" val="2420240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20</a:t>
            </a:fld>
            <a:endParaRPr lang="en-GB"/>
          </a:p>
        </p:txBody>
      </p:sp>
    </p:spTree>
    <p:extLst>
      <p:ext uri="{BB962C8B-B14F-4D97-AF65-F5344CB8AC3E}">
        <p14:creationId xmlns:p14="http://schemas.microsoft.com/office/powerpoint/2010/main" val="35683556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21</a:t>
            </a:fld>
            <a:endParaRPr lang="en-GB"/>
          </a:p>
        </p:txBody>
      </p:sp>
    </p:spTree>
    <p:extLst>
      <p:ext uri="{BB962C8B-B14F-4D97-AF65-F5344CB8AC3E}">
        <p14:creationId xmlns:p14="http://schemas.microsoft.com/office/powerpoint/2010/main" val="19839256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22</a:t>
            </a:fld>
            <a:endParaRPr lang="en-GB"/>
          </a:p>
        </p:txBody>
      </p:sp>
    </p:spTree>
    <p:extLst>
      <p:ext uri="{BB962C8B-B14F-4D97-AF65-F5344CB8AC3E}">
        <p14:creationId xmlns:p14="http://schemas.microsoft.com/office/powerpoint/2010/main" val="24512740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23</a:t>
            </a:fld>
            <a:endParaRPr lang="en-GB"/>
          </a:p>
        </p:txBody>
      </p:sp>
    </p:spTree>
    <p:extLst>
      <p:ext uri="{BB962C8B-B14F-4D97-AF65-F5344CB8AC3E}">
        <p14:creationId xmlns:p14="http://schemas.microsoft.com/office/powerpoint/2010/main" val="25916623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24</a:t>
            </a:fld>
            <a:endParaRPr lang="en-GB"/>
          </a:p>
        </p:txBody>
      </p:sp>
    </p:spTree>
    <p:extLst>
      <p:ext uri="{BB962C8B-B14F-4D97-AF65-F5344CB8AC3E}">
        <p14:creationId xmlns:p14="http://schemas.microsoft.com/office/powerpoint/2010/main" val="17454330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25</a:t>
            </a:fld>
            <a:endParaRPr lang="en-GB"/>
          </a:p>
        </p:txBody>
      </p:sp>
    </p:spTree>
    <p:extLst>
      <p:ext uri="{BB962C8B-B14F-4D97-AF65-F5344CB8AC3E}">
        <p14:creationId xmlns:p14="http://schemas.microsoft.com/office/powerpoint/2010/main" val="1301559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26</a:t>
            </a:fld>
            <a:endParaRPr lang="en-GB"/>
          </a:p>
        </p:txBody>
      </p:sp>
    </p:spTree>
    <p:extLst>
      <p:ext uri="{BB962C8B-B14F-4D97-AF65-F5344CB8AC3E}">
        <p14:creationId xmlns:p14="http://schemas.microsoft.com/office/powerpoint/2010/main" val="20140068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27</a:t>
            </a:fld>
            <a:endParaRPr lang="en-GB"/>
          </a:p>
        </p:txBody>
      </p:sp>
    </p:spTree>
    <p:extLst>
      <p:ext uri="{BB962C8B-B14F-4D97-AF65-F5344CB8AC3E}">
        <p14:creationId xmlns:p14="http://schemas.microsoft.com/office/powerpoint/2010/main" val="8952140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28</a:t>
            </a:fld>
            <a:endParaRPr lang="en-GB"/>
          </a:p>
        </p:txBody>
      </p:sp>
    </p:spTree>
    <p:extLst>
      <p:ext uri="{BB962C8B-B14F-4D97-AF65-F5344CB8AC3E}">
        <p14:creationId xmlns:p14="http://schemas.microsoft.com/office/powerpoint/2010/main" val="4112814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3</a:t>
            </a:fld>
            <a:endParaRPr lang="en-GB"/>
          </a:p>
        </p:txBody>
      </p:sp>
    </p:spTree>
    <p:extLst>
      <p:ext uri="{BB962C8B-B14F-4D97-AF65-F5344CB8AC3E}">
        <p14:creationId xmlns:p14="http://schemas.microsoft.com/office/powerpoint/2010/main" val="2420255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4</a:t>
            </a:fld>
            <a:endParaRPr lang="en-GB"/>
          </a:p>
        </p:txBody>
      </p:sp>
    </p:spTree>
    <p:extLst>
      <p:ext uri="{BB962C8B-B14F-4D97-AF65-F5344CB8AC3E}">
        <p14:creationId xmlns:p14="http://schemas.microsoft.com/office/powerpoint/2010/main" val="2119496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5</a:t>
            </a:fld>
            <a:endParaRPr lang="en-GB"/>
          </a:p>
        </p:txBody>
      </p:sp>
    </p:spTree>
    <p:extLst>
      <p:ext uri="{BB962C8B-B14F-4D97-AF65-F5344CB8AC3E}">
        <p14:creationId xmlns:p14="http://schemas.microsoft.com/office/powerpoint/2010/main" val="1954275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6</a:t>
            </a:fld>
            <a:endParaRPr lang="en-GB"/>
          </a:p>
        </p:txBody>
      </p:sp>
    </p:spTree>
    <p:extLst>
      <p:ext uri="{BB962C8B-B14F-4D97-AF65-F5344CB8AC3E}">
        <p14:creationId xmlns:p14="http://schemas.microsoft.com/office/powerpoint/2010/main" val="2039566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7</a:t>
            </a:fld>
            <a:endParaRPr lang="en-GB"/>
          </a:p>
        </p:txBody>
      </p:sp>
    </p:spTree>
    <p:extLst>
      <p:ext uri="{BB962C8B-B14F-4D97-AF65-F5344CB8AC3E}">
        <p14:creationId xmlns:p14="http://schemas.microsoft.com/office/powerpoint/2010/main" val="4104000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8</a:t>
            </a:fld>
            <a:endParaRPr lang="en-GB"/>
          </a:p>
        </p:txBody>
      </p:sp>
    </p:spTree>
    <p:extLst>
      <p:ext uri="{BB962C8B-B14F-4D97-AF65-F5344CB8AC3E}">
        <p14:creationId xmlns:p14="http://schemas.microsoft.com/office/powerpoint/2010/main" val="1276632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dirty="0"/>
          </a:p>
        </p:txBody>
      </p:sp>
      <p:sp>
        <p:nvSpPr>
          <p:cNvPr id="4" name="Tijdelijke aanduiding voor dianummer 3"/>
          <p:cNvSpPr>
            <a:spLocks noGrp="1"/>
          </p:cNvSpPr>
          <p:nvPr>
            <p:ph type="sldNum" sz="quarter" idx="10"/>
          </p:nvPr>
        </p:nvSpPr>
        <p:spPr/>
        <p:txBody>
          <a:bodyPr/>
          <a:lstStyle/>
          <a:p>
            <a:fld id="{539A0A48-EDB1-4AFE-B1B7-10CE2A416496}" type="slidenum">
              <a:rPr lang="en-GB" smtClean="0"/>
              <a:t>9</a:t>
            </a:fld>
            <a:endParaRPr lang="en-GB"/>
          </a:p>
        </p:txBody>
      </p:sp>
    </p:spTree>
    <p:extLst>
      <p:ext uri="{BB962C8B-B14F-4D97-AF65-F5344CB8AC3E}">
        <p14:creationId xmlns:p14="http://schemas.microsoft.com/office/powerpoint/2010/main" val="25087736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Corporate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nl-BE"/>
              <a:t>HRM - Hoofdstuk 2: Job- en competentiemodeling - AJ 2020 2021 - Prof. dr. Bart Wille</a:t>
            </a:r>
            <a:endParaRPr lang="en-GB"/>
          </a:p>
        </p:txBody>
      </p:sp>
      <p:sp>
        <p:nvSpPr>
          <p:cNvPr id="4" name="Slide Number Placeholder 3"/>
          <p:cNvSpPr>
            <a:spLocks noGrp="1"/>
          </p:cNvSpPr>
          <p:nvPr>
            <p:ph type="sldNum" sz="quarter" idx="12"/>
          </p:nvPr>
        </p:nvSpPr>
        <p:spPr/>
        <p:txBody>
          <a:bodyPr/>
          <a:lstStyle/>
          <a:p>
            <a:fld id="{7AE184E0-0BD4-4705-A12B-9B71DDE63301}" type="slidenum">
              <a:rPr lang="en-GB" smtClean="0"/>
              <a:t>‹nr.›</a:t>
            </a:fld>
            <a:endParaRPr lang="en-GB"/>
          </a:p>
        </p:txBody>
      </p:sp>
      <p:pic>
        <p:nvPicPr>
          <p:cNvPr id="9" name="Logo Larg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09518" y="2275285"/>
            <a:ext cx="5462027" cy="4172720"/>
          </a:xfrm>
          <a:prstGeom prst="rect">
            <a:avLst/>
          </a:prstGeom>
        </p:spPr>
      </p:pic>
    </p:spTree>
    <p:extLst>
      <p:ext uri="{BB962C8B-B14F-4D97-AF65-F5344CB8AC3E}">
        <p14:creationId xmlns:p14="http://schemas.microsoft.com/office/powerpoint/2010/main" val="1091436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Slide">
    <p:spTree>
      <p:nvGrpSpPr>
        <p:cNvPr id="1" name=""/>
        <p:cNvGrpSpPr/>
        <p:nvPr/>
      </p:nvGrpSpPr>
      <p:grpSpPr>
        <a:xfrm>
          <a:off x="0" y="0"/>
          <a:ext cx="0" cy="0"/>
          <a:chOff x="0" y="0"/>
          <a:chExt cx="0" cy="0"/>
        </a:xfrm>
      </p:grpSpPr>
      <p:sp>
        <p:nvSpPr>
          <p:cNvPr id="7" name="Rectangle 6"/>
          <p:cNvSpPr/>
          <p:nvPr userDrawn="1"/>
        </p:nvSpPr>
        <p:spPr>
          <a:xfrm>
            <a:off x="914400" y="0"/>
            <a:ext cx="16424275" cy="7898400"/>
          </a:xfrm>
          <a:prstGeom prst="rect">
            <a:avLst/>
          </a:prstGeom>
          <a:solidFill>
            <a:srgbClr val="1E64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noProof="0" dirty="0"/>
          </a:p>
        </p:txBody>
      </p:sp>
      <p:sp>
        <p:nvSpPr>
          <p:cNvPr id="2" name="Title 1"/>
          <p:cNvSpPr>
            <a:spLocks noGrp="1"/>
          </p:cNvSpPr>
          <p:nvPr>
            <p:ph type="ctrTitle"/>
          </p:nvPr>
        </p:nvSpPr>
        <p:spPr bwMode="white">
          <a:xfrm>
            <a:off x="1291074" y="2286000"/>
            <a:ext cx="15183366" cy="4436316"/>
          </a:xfrm>
        </p:spPr>
        <p:txBody>
          <a:bodyPr anchor="b">
            <a:noAutofit/>
          </a:bodyPr>
          <a:lstStyle>
            <a:lvl1pPr algn="l">
              <a:lnSpc>
                <a:spcPts val="11000"/>
              </a:lnSpc>
              <a:defRPr sz="10000" u="sng" baseline="0">
                <a:solidFill>
                  <a:schemeClr val="bg1"/>
                </a:solidFill>
                <a:uFill>
                  <a:solidFill>
                    <a:schemeClr val="bg1"/>
                  </a:solidFill>
                </a:uFill>
              </a:defRPr>
            </a:lvl1pPr>
          </a:lstStyle>
          <a:p>
            <a:r>
              <a:rPr lang="nl-NL" noProof="0"/>
              <a:t>Klik om de stijl te bewerken</a:t>
            </a:r>
            <a:endParaRPr lang="nl-BE" noProof="0" dirty="0"/>
          </a:p>
        </p:txBody>
      </p:sp>
      <p:sp>
        <p:nvSpPr>
          <p:cNvPr id="3" name="Subtitle 2"/>
          <p:cNvSpPr>
            <a:spLocks noGrp="1"/>
          </p:cNvSpPr>
          <p:nvPr>
            <p:ph type="subTitle" idx="1" hasCustomPrompt="1"/>
          </p:nvPr>
        </p:nvSpPr>
        <p:spPr bwMode="white">
          <a:xfrm>
            <a:off x="1283414" y="6874716"/>
            <a:ext cx="15191026" cy="583200"/>
          </a:xfrm>
        </p:spPr>
        <p:txBody>
          <a:bodyPr>
            <a:normAutofit/>
          </a:bodyPr>
          <a:lstStyle>
            <a:lvl1pPr marL="0" indent="0" algn="l">
              <a:lnSpc>
                <a:spcPts val="3600"/>
              </a:lnSpc>
              <a:buNone/>
              <a:defRPr sz="3000" baseline="0">
                <a:solidFill>
                  <a:srgbClr val="FFD200"/>
                </a:solidFill>
              </a:defRPr>
            </a:lvl1pPr>
            <a:lvl2pPr marL="650184" indent="0" algn="ctr">
              <a:buNone/>
              <a:defRPr sz="2844"/>
            </a:lvl2pPr>
            <a:lvl3pPr marL="1300368" indent="0" algn="ctr">
              <a:buNone/>
              <a:defRPr sz="2560"/>
            </a:lvl3pPr>
            <a:lvl4pPr marL="1950552" indent="0" algn="ctr">
              <a:buNone/>
              <a:defRPr sz="2275"/>
            </a:lvl4pPr>
            <a:lvl5pPr marL="2600736" indent="0" algn="ctr">
              <a:buNone/>
              <a:defRPr sz="2275"/>
            </a:lvl5pPr>
            <a:lvl6pPr marL="3250921" indent="0" algn="ctr">
              <a:buNone/>
              <a:defRPr sz="2275"/>
            </a:lvl6pPr>
            <a:lvl7pPr marL="3901105" indent="0" algn="ctr">
              <a:buNone/>
              <a:defRPr sz="2275"/>
            </a:lvl7pPr>
            <a:lvl8pPr marL="4551289" indent="0" algn="ctr">
              <a:buNone/>
              <a:defRPr sz="2275"/>
            </a:lvl8pPr>
            <a:lvl9pPr marL="5201473" indent="0" algn="ctr">
              <a:buNone/>
              <a:defRPr sz="2275"/>
            </a:lvl9pPr>
          </a:lstStyle>
          <a:p>
            <a:r>
              <a:rPr lang="nl-BE" noProof="0" dirty="0"/>
              <a:t>Klik om de ondertitel / presentator / datum [</a:t>
            </a:r>
            <a:r>
              <a:rPr lang="nl-BE" noProof="0" dirty="0" err="1"/>
              <a:t>dd</a:t>
            </a:r>
            <a:r>
              <a:rPr lang="nl-BE" noProof="0" dirty="0"/>
              <a:t>-mm-</a:t>
            </a:r>
            <a:r>
              <a:rPr lang="nl-BE" noProof="0" dirty="0" err="1"/>
              <a:t>yyyy</a:t>
            </a:r>
            <a:r>
              <a:rPr lang="nl-BE" noProof="0" dirty="0"/>
              <a:t>] te maken</a:t>
            </a:r>
          </a:p>
        </p:txBody>
      </p:sp>
      <p:sp>
        <p:nvSpPr>
          <p:cNvPr id="8" name="Titles positoning box" hidden="1"/>
          <p:cNvSpPr/>
          <p:nvPr userDrawn="1"/>
        </p:nvSpPr>
        <p:spPr>
          <a:xfrm>
            <a:off x="1371600" y="6408000"/>
            <a:ext cx="15012000" cy="576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9"/>
          <p:cNvSpPr>
            <a:spLocks noGrp="1"/>
          </p:cNvSpPr>
          <p:nvPr>
            <p:ph type="body" sz="quarter" idx="10" hasCustomPrompt="1"/>
          </p:nvPr>
        </p:nvSpPr>
        <p:spPr bwMode="white">
          <a:xfrm>
            <a:off x="1291074" y="270000"/>
            <a:ext cx="15183366" cy="540000"/>
          </a:xfrm>
        </p:spPr>
        <p:txBody>
          <a:bodyPr anchor="b" anchorCtr="0">
            <a:normAutofit/>
          </a:bodyPr>
          <a:lstStyle>
            <a:lvl1pPr marL="0" indent="0">
              <a:lnSpc>
                <a:spcPts val="1700"/>
              </a:lnSpc>
              <a:buNone/>
              <a:defRPr sz="1400" b="1" i="0" u="sng" cap="all" baseline="0">
                <a:solidFill>
                  <a:schemeClr val="bg1"/>
                </a:solidFill>
                <a:uFill>
                  <a:solidFill>
                    <a:schemeClr val="bg1"/>
                  </a:solidFill>
                </a:uFill>
              </a:defRPr>
            </a:lvl1pPr>
            <a:lvl2pPr marL="0" indent="0">
              <a:lnSpc>
                <a:spcPts val="1700"/>
              </a:lnSpc>
              <a:buNone/>
              <a:defRPr sz="1400" cap="all" baseline="0">
                <a:solidFill>
                  <a:schemeClr val="bg1"/>
                </a:solidFill>
                <a:uFill>
                  <a:solidFill>
                    <a:schemeClr val="bg1"/>
                  </a:solidFill>
                </a:uFill>
              </a:defRPr>
            </a:lvl2pPr>
          </a:lstStyle>
          <a:p>
            <a:pPr lvl="0"/>
            <a:r>
              <a:rPr lang="nl-BE" noProof="0" dirty="0"/>
              <a:t>Klik om de organisatie stijlen te bewerken</a:t>
            </a:r>
          </a:p>
          <a:p>
            <a:pPr lvl="1"/>
            <a:r>
              <a:rPr lang="nl-BE" noProof="0" dirty="0"/>
              <a:t>tweede niveau</a:t>
            </a:r>
          </a:p>
        </p:txBody>
      </p:sp>
      <p:sp>
        <p:nvSpPr>
          <p:cNvPr id="12" name="Picture Placeholder 11"/>
          <p:cNvSpPr>
            <a:spLocks noGrp="1"/>
          </p:cNvSpPr>
          <p:nvPr>
            <p:ph type="pic" sz="quarter" idx="11" hasCustomPrompt="1"/>
          </p:nvPr>
        </p:nvSpPr>
        <p:spPr>
          <a:xfrm>
            <a:off x="3200400" y="8366400"/>
            <a:ext cx="2286000" cy="928800"/>
          </a:xfrm>
        </p:spPr>
        <p:txBody>
          <a:bodyPr/>
          <a:lstStyle>
            <a:lvl1pPr>
              <a:defRPr sz="1600">
                <a:solidFill>
                  <a:schemeClr val="bg1">
                    <a:lumMod val="50000"/>
                  </a:schemeClr>
                </a:solidFill>
              </a:defRPr>
            </a:lvl1pPr>
          </a:lstStyle>
          <a:p>
            <a:r>
              <a:rPr lang="nl-BE" noProof="0" dirty="0"/>
              <a:t>Partnerlogo 1</a:t>
            </a:r>
          </a:p>
        </p:txBody>
      </p:sp>
      <p:sp>
        <p:nvSpPr>
          <p:cNvPr id="13" name="Picture Placeholder 11"/>
          <p:cNvSpPr>
            <a:spLocks noGrp="1"/>
          </p:cNvSpPr>
          <p:nvPr>
            <p:ph type="pic" sz="quarter" idx="12" hasCustomPrompt="1"/>
          </p:nvPr>
        </p:nvSpPr>
        <p:spPr>
          <a:xfrm>
            <a:off x="5713200" y="8366400"/>
            <a:ext cx="2286000" cy="928800"/>
          </a:xfrm>
        </p:spPr>
        <p:txBody>
          <a:bodyPr/>
          <a:lstStyle>
            <a:lvl1pPr>
              <a:defRPr sz="1600">
                <a:solidFill>
                  <a:schemeClr val="bg1">
                    <a:lumMod val="50000"/>
                  </a:schemeClr>
                </a:solidFill>
              </a:defRPr>
            </a:lvl1pPr>
          </a:lstStyle>
          <a:p>
            <a:r>
              <a:rPr lang="nl-BE" noProof="0" dirty="0"/>
              <a:t>Partnerlogo 2</a:t>
            </a:r>
          </a:p>
        </p:txBody>
      </p:sp>
      <p:sp>
        <p:nvSpPr>
          <p:cNvPr id="14" name="Picture Placeholder 11"/>
          <p:cNvSpPr>
            <a:spLocks noGrp="1"/>
          </p:cNvSpPr>
          <p:nvPr>
            <p:ph type="pic" sz="quarter" idx="13" hasCustomPrompt="1"/>
          </p:nvPr>
        </p:nvSpPr>
        <p:spPr>
          <a:xfrm>
            <a:off x="8229600" y="8366400"/>
            <a:ext cx="2322000" cy="928800"/>
          </a:xfrm>
        </p:spPr>
        <p:txBody>
          <a:bodyPr/>
          <a:lstStyle>
            <a:lvl1pPr>
              <a:defRPr sz="1600">
                <a:solidFill>
                  <a:schemeClr val="bg1">
                    <a:lumMod val="50000"/>
                  </a:schemeClr>
                </a:solidFill>
              </a:defRPr>
            </a:lvl1pPr>
          </a:lstStyle>
          <a:p>
            <a:r>
              <a:rPr lang="nl-BE" noProof="0" dirty="0"/>
              <a:t>Partnerlogo 3</a:t>
            </a:r>
          </a:p>
        </p:txBody>
      </p:sp>
      <p:sp>
        <p:nvSpPr>
          <p:cNvPr id="15" name="Picture Placeholder 11"/>
          <p:cNvSpPr>
            <a:spLocks noGrp="1"/>
          </p:cNvSpPr>
          <p:nvPr>
            <p:ph type="pic" sz="quarter" idx="14" hasCustomPrompt="1"/>
          </p:nvPr>
        </p:nvSpPr>
        <p:spPr>
          <a:xfrm>
            <a:off x="10746000" y="8366400"/>
            <a:ext cx="2322000" cy="928800"/>
          </a:xfrm>
        </p:spPr>
        <p:txBody>
          <a:bodyPr/>
          <a:lstStyle>
            <a:lvl1pPr>
              <a:defRPr sz="1600">
                <a:solidFill>
                  <a:schemeClr val="bg1">
                    <a:lumMod val="50000"/>
                  </a:schemeClr>
                </a:solidFill>
              </a:defRPr>
            </a:lvl1pPr>
          </a:lstStyle>
          <a:p>
            <a:r>
              <a:rPr lang="nl-BE" noProof="0" dirty="0"/>
              <a:t>Partnerlogo 4</a:t>
            </a:r>
          </a:p>
        </p:txBody>
      </p:sp>
    </p:spTree>
    <p:extLst>
      <p:ext uri="{BB962C8B-B14F-4D97-AF65-F5344CB8AC3E}">
        <p14:creationId xmlns:p14="http://schemas.microsoft.com/office/powerpoint/2010/main" val="941814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7" name="Rectangle 6"/>
          <p:cNvSpPr/>
          <p:nvPr userDrawn="1"/>
        </p:nvSpPr>
        <p:spPr>
          <a:xfrm>
            <a:off x="914400" y="0"/>
            <a:ext cx="16424275" cy="7898400"/>
          </a:xfrm>
          <a:prstGeom prst="rect">
            <a:avLst/>
          </a:prstGeom>
          <a:solidFill>
            <a:srgbClr val="1E64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noProof="0" dirty="0"/>
          </a:p>
        </p:txBody>
      </p:sp>
      <p:sp>
        <p:nvSpPr>
          <p:cNvPr id="2" name="Title 1"/>
          <p:cNvSpPr>
            <a:spLocks noGrp="1"/>
          </p:cNvSpPr>
          <p:nvPr>
            <p:ph type="ctrTitle" hasCustomPrompt="1"/>
          </p:nvPr>
        </p:nvSpPr>
        <p:spPr bwMode="white">
          <a:xfrm>
            <a:off x="1291074" y="3246120"/>
            <a:ext cx="15183366" cy="4436316"/>
          </a:xfrm>
        </p:spPr>
        <p:txBody>
          <a:bodyPr anchor="b">
            <a:noAutofit/>
          </a:bodyPr>
          <a:lstStyle>
            <a:lvl1pPr algn="l">
              <a:lnSpc>
                <a:spcPts val="11000"/>
              </a:lnSpc>
              <a:defRPr sz="10000" u="sng" baseline="0">
                <a:solidFill>
                  <a:schemeClr val="bg1"/>
                </a:solidFill>
                <a:uFill>
                  <a:solidFill>
                    <a:schemeClr val="bg1"/>
                  </a:solidFill>
                </a:uFill>
              </a:defRPr>
            </a:lvl1pPr>
          </a:lstStyle>
          <a:p>
            <a:r>
              <a:rPr lang="nl-BE" noProof="0" dirty="0"/>
              <a:t>klik om een hoofdstuktitel te maken.</a:t>
            </a:r>
          </a:p>
        </p:txBody>
      </p:sp>
      <p:sp>
        <p:nvSpPr>
          <p:cNvPr id="8" name="Titles positoning box" hidden="1"/>
          <p:cNvSpPr/>
          <p:nvPr userDrawn="1"/>
        </p:nvSpPr>
        <p:spPr>
          <a:xfrm>
            <a:off x="1371600" y="7344000"/>
            <a:ext cx="15012000" cy="576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Slide Number Placeholder 5"/>
          <p:cNvSpPr>
            <a:spLocks noGrp="1"/>
          </p:cNvSpPr>
          <p:nvPr>
            <p:ph type="sldNum" sz="quarter" idx="4"/>
          </p:nvPr>
        </p:nvSpPr>
        <p:spPr>
          <a:xfrm>
            <a:off x="15590520" y="8948703"/>
            <a:ext cx="921880" cy="519289"/>
          </a:xfrm>
          <a:prstGeom prst="rect">
            <a:avLst/>
          </a:prstGeom>
        </p:spPr>
        <p:txBody>
          <a:bodyPr vert="horz" lIns="91440" tIns="45720" rIns="91440" bIns="45720" rtlCol="0" anchor="ctr"/>
          <a:lstStyle>
            <a:lvl1pPr algn="r">
              <a:defRPr sz="1707">
                <a:solidFill>
                  <a:srgbClr val="1E64C8"/>
                </a:solidFill>
              </a:defRPr>
            </a:lvl1pPr>
          </a:lstStyle>
          <a:p>
            <a:fld id="{7AE184E0-0BD4-4705-A12B-9B71DDE63301}" type="slidenum">
              <a:rPr lang="nl-BE" noProof="0" smtClean="0"/>
              <a:pPr/>
              <a:t>‹nr.›</a:t>
            </a:fld>
            <a:endParaRPr lang="nl-BE" noProof="0" dirty="0"/>
          </a:p>
        </p:txBody>
      </p:sp>
    </p:spTree>
    <p:extLst>
      <p:ext uri="{BB962C8B-B14F-4D97-AF65-F5344CB8AC3E}">
        <p14:creationId xmlns:p14="http://schemas.microsoft.com/office/powerpoint/2010/main" val="1294732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noProof="0"/>
              <a:t>Klik om de stijl te bewerken</a:t>
            </a:r>
            <a:endParaRPr lang="nl-BE" noProof="0" dirty="0"/>
          </a:p>
        </p:txBody>
      </p:sp>
      <p:sp>
        <p:nvSpPr>
          <p:cNvPr id="3" name="Content Placeholder 2"/>
          <p:cNvSpPr>
            <a:spLocks noGrp="1"/>
          </p:cNvSpPr>
          <p:nvPr>
            <p:ph idx="1" hasCustomPrompt="1"/>
          </p:nvPr>
        </p:nvSpPr>
        <p:spPr>
          <a:xfrm>
            <a:off x="835825" y="1194364"/>
            <a:ext cx="15699575" cy="6696000"/>
          </a:xfrm>
        </p:spPr>
        <p:txBody>
          <a:bodyPr/>
          <a:lstStyle>
            <a:lvl1pPr defTabSz="457200">
              <a:lnSpc>
                <a:spcPct val="120000"/>
              </a:lnSpc>
              <a:defRPr/>
            </a:lvl1pPr>
            <a:lvl2pPr>
              <a:lnSpc>
                <a:spcPct val="120000"/>
              </a:lnSpc>
              <a:defRPr/>
            </a:lvl2pPr>
            <a:lvl3pPr defTabSz="457200">
              <a:lnSpc>
                <a:spcPct val="120000"/>
              </a:lnSpc>
              <a:defRPr/>
            </a:lvl3pPr>
            <a:lvl4pPr marL="2328863" indent="-550863" defTabSz="1912938">
              <a:lnSpc>
                <a:spcPct val="120000"/>
              </a:lnSpc>
              <a:tabLst/>
              <a:defRPr/>
            </a:lvl4pPr>
            <a:lvl5pPr marL="2962275" indent="-442913" defTabSz="457200">
              <a:lnSpc>
                <a:spcPct val="120000"/>
              </a:lnSpc>
              <a:buFont typeface="Arial" panose="020B0604020202020204" pitchFamily="34" charset="0"/>
              <a:buChar char="̶"/>
              <a:defRPr/>
            </a:lvl5pPr>
          </a:lstStyle>
          <a:p>
            <a:pPr lvl="0"/>
            <a:r>
              <a:rPr lang="nl-BE" noProof="0" dirty="0"/>
              <a:t>Click </a:t>
            </a:r>
            <a:r>
              <a:rPr lang="nl-BE" noProof="0" dirty="0" err="1"/>
              <a:t>to</a:t>
            </a:r>
            <a:r>
              <a:rPr lang="nl-BE" noProof="0" dirty="0"/>
              <a:t> </a:t>
            </a:r>
            <a:r>
              <a:rPr lang="nl-BE" noProof="0" dirty="0" err="1"/>
              <a:t>edit</a:t>
            </a:r>
            <a:r>
              <a:rPr lang="nl-BE" noProof="0" dirty="0"/>
              <a:t> Master </a:t>
            </a:r>
            <a:r>
              <a:rPr lang="nl-BE" noProof="0" dirty="0" err="1"/>
              <a:t>text</a:t>
            </a:r>
            <a:r>
              <a:rPr lang="nl-BE" noProof="0" dirty="0"/>
              <a:t> </a:t>
            </a:r>
            <a:r>
              <a:rPr lang="nl-BE" noProof="0" dirty="0" err="1"/>
              <a:t>styles</a:t>
            </a:r>
            <a:endParaRPr lang="nl-BE" noProof="0" dirty="0"/>
          </a:p>
          <a:p>
            <a:pPr lvl="1"/>
            <a:r>
              <a:rPr lang="nl-BE" noProof="0" dirty="0"/>
              <a:t>Second level</a:t>
            </a:r>
          </a:p>
          <a:p>
            <a:pPr lvl="2"/>
            <a:r>
              <a:rPr lang="nl-BE" noProof="0" dirty="0" err="1"/>
              <a:t>Third</a:t>
            </a:r>
            <a:r>
              <a:rPr lang="nl-BE" noProof="0" dirty="0"/>
              <a:t> level</a:t>
            </a:r>
          </a:p>
          <a:p>
            <a:pPr lvl="3"/>
            <a:r>
              <a:rPr lang="nl-BE" noProof="0" dirty="0" err="1"/>
              <a:t>Fourth</a:t>
            </a:r>
            <a:r>
              <a:rPr lang="nl-BE" noProof="0" dirty="0"/>
              <a:t> level</a:t>
            </a:r>
          </a:p>
          <a:p>
            <a:pPr lvl="4"/>
            <a:r>
              <a:rPr lang="nl-BE" noProof="0" dirty="0" err="1"/>
              <a:t>Fifth</a:t>
            </a:r>
            <a:r>
              <a:rPr lang="nl-BE" noProof="0" dirty="0"/>
              <a:t> level</a:t>
            </a:r>
          </a:p>
        </p:txBody>
      </p:sp>
      <p:sp>
        <p:nvSpPr>
          <p:cNvPr id="4" name="Date Placeholder 3"/>
          <p:cNvSpPr>
            <a:spLocks noGrp="1"/>
          </p:cNvSpPr>
          <p:nvPr>
            <p:ph type="dt" sz="half" idx="10"/>
          </p:nvPr>
        </p:nvSpPr>
        <p:spPr/>
        <p:txBody>
          <a:bodyPr/>
          <a:lstStyle/>
          <a:p>
            <a:endParaRPr lang="nl-BE" noProof="0" dirty="0"/>
          </a:p>
        </p:txBody>
      </p:sp>
      <p:sp>
        <p:nvSpPr>
          <p:cNvPr id="5" name="Footer Placeholder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
        <p:nvSpPr>
          <p:cNvPr id="6" name="Slide Number Placeholder 5"/>
          <p:cNvSpPr>
            <a:spLocks noGrp="1"/>
          </p:cNvSpPr>
          <p:nvPr>
            <p:ph type="sldNum" sz="quarter" idx="12"/>
          </p:nvPr>
        </p:nvSpPr>
        <p:spPr/>
        <p:txBody>
          <a:bodyPr/>
          <a:lstStyle/>
          <a:p>
            <a:fld id="{7AE184E0-0BD4-4705-A12B-9B71DDE63301}" type="slidenum">
              <a:rPr lang="nl-BE" noProof="0" smtClean="0"/>
              <a:t>‹nr.›</a:t>
            </a:fld>
            <a:endParaRPr lang="nl-BE" noProof="0" dirty="0"/>
          </a:p>
        </p:txBody>
      </p:sp>
    </p:spTree>
    <p:extLst>
      <p:ext uri="{BB962C8B-B14F-4D97-AF65-F5344CB8AC3E}">
        <p14:creationId xmlns:p14="http://schemas.microsoft.com/office/powerpoint/2010/main" val="3081577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Pho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noProof="0"/>
              <a:t>Klik om de stijl te bewerken</a:t>
            </a:r>
            <a:endParaRPr lang="nl-BE" noProof="0" dirty="0"/>
          </a:p>
        </p:txBody>
      </p:sp>
      <p:sp>
        <p:nvSpPr>
          <p:cNvPr id="4" name="Date Placeholder 3"/>
          <p:cNvSpPr>
            <a:spLocks noGrp="1"/>
          </p:cNvSpPr>
          <p:nvPr>
            <p:ph type="dt" sz="half" idx="10"/>
          </p:nvPr>
        </p:nvSpPr>
        <p:spPr/>
        <p:txBody>
          <a:bodyPr/>
          <a:lstStyle/>
          <a:p>
            <a:endParaRPr lang="nl-BE" noProof="0" dirty="0"/>
          </a:p>
        </p:txBody>
      </p:sp>
      <p:sp>
        <p:nvSpPr>
          <p:cNvPr id="5" name="Footer Placeholder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
        <p:nvSpPr>
          <p:cNvPr id="8" name="Picture Placeholder 7"/>
          <p:cNvSpPr>
            <a:spLocks noGrp="1"/>
          </p:cNvSpPr>
          <p:nvPr>
            <p:ph type="pic" sz="quarter" idx="13" hasCustomPrompt="1"/>
          </p:nvPr>
        </p:nvSpPr>
        <p:spPr>
          <a:xfrm>
            <a:off x="10104438" y="1371918"/>
            <a:ext cx="6300000" cy="6498000"/>
          </a:xfrm>
        </p:spPr>
        <p:txBody>
          <a:bodyPr/>
          <a:lstStyle>
            <a:lvl1pPr marL="85725" indent="0">
              <a:buNone/>
              <a:defRPr>
                <a:solidFill>
                  <a:schemeClr val="bg1">
                    <a:lumMod val="50000"/>
                  </a:schemeClr>
                </a:solidFill>
              </a:defRPr>
            </a:lvl1pPr>
          </a:lstStyle>
          <a:p>
            <a:r>
              <a:rPr lang="nl-BE" noProof="0" dirty="0"/>
              <a:t>Photo</a:t>
            </a:r>
          </a:p>
        </p:txBody>
      </p:sp>
      <p:sp>
        <p:nvSpPr>
          <p:cNvPr id="9" name="Slide Number Placeholder 5"/>
          <p:cNvSpPr>
            <a:spLocks noGrp="1"/>
          </p:cNvSpPr>
          <p:nvPr>
            <p:ph type="sldNum" sz="quarter" idx="4"/>
          </p:nvPr>
        </p:nvSpPr>
        <p:spPr>
          <a:xfrm>
            <a:off x="15590520" y="8948703"/>
            <a:ext cx="921880" cy="519289"/>
          </a:xfrm>
          <a:prstGeom prst="rect">
            <a:avLst/>
          </a:prstGeom>
        </p:spPr>
        <p:txBody>
          <a:bodyPr vert="horz" lIns="91440" tIns="45720" rIns="91440" bIns="45720" rtlCol="0" anchor="ctr"/>
          <a:lstStyle>
            <a:lvl1pPr algn="r">
              <a:defRPr sz="1707">
                <a:solidFill>
                  <a:srgbClr val="1E64C8"/>
                </a:solidFill>
              </a:defRPr>
            </a:lvl1pPr>
          </a:lstStyle>
          <a:p>
            <a:fld id="{7AE184E0-0BD4-4705-A12B-9B71DDE63301}" type="slidenum">
              <a:rPr lang="nl-BE" noProof="0" smtClean="0"/>
              <a:pPr/>
              <a:t>‹nr.›</a:t>
            </a:fld>
            <a:endParaRPr lang="nl-BE" noProof="0" dirty="0"/>
          </a:p>
        </p:txBody>
      </p:sp>
      <p:sp>
        <p:nvSpPr>
          <p:cNvPr id="12" name="Content Placeholder 2"/>
          <p:cNvSpPr>
            <a:spLocks noGrp="1"/>
          </p:cNvSpPr>
          <p:nvPr>
            <p:ph idx="1" hasCustomPrompt="1"/>
          </p:nvPr>
        </p:nvSpPr>
        <p:spPr>
          <a:xfrm>
            <a:off x="835825" y="1194364"/>
            <a:ext cx="8442000" cy="6696000"/>
          </a:xfrm>
        </p:spPr>
        <p:txBody>
          <a:bodyPr/>
          <a:lstStyle>
            <a:lvl1pPr defTabSz="457200">
              <a:lnSpc>
                <a:spcPct val="120000"/>
              </a:lnSpc>
              <a:defRPr/>
            </a:lvl1pPr>
            <a:lvl2pPr>
              <a:lnSpc>
                <a:spcPct val="120000"/>
              </a:lnSpc>
              <a:defRPr/>
            </a:lvl2pPr>
            <a:lvl3pPr defTabSz="457200">
              <a:lnSpc>
                <a:spcPct val="120000"/>
              </a:lnSpc>
              <a:defRPr/>
            </a:lvl3pPr>
            <a:lvl4pPr defTabSz="457200">
              <a:lnSpc>
                <a:spcPct val="120000"/>
              </a:lnSpc>
              <a:defRPr/>
            </a:lvl4pPr>
            <a:lvl5pPr defTabSz="457200">
              <a:lnSpc>
                <a:spcPct val="120000"/>
              </a:lnSpc>
              <a:defRPr/>
            </a:lvl5pPr>
          </a:lstStyle>
          <a:p>
            <a:pPr lvl="0"/>
            <a:r>
              <a:rPr lang="nl-BE" noProof="0" dirty="0"/>
              <a:t>Click </a:t>
            </a:r>
            <a:r>
              <a:rPr lang="nl-BE" noProof="0" dirty="0" err="1"/>
              <a:t>to</a:t>
            </a:r>
            <a:r>
              <a:rPr lang="nl-BE" noProof="0" dirty="0"/>
              <a:t> </a:t>
            </a:r>
            <a:r>
              <a:rPr lang="nl-BE" noProof="0" dirty="0" err="1"/>
              <a:t>edit</a:t>
            </a:r>
            <a:r>
              <a:rPr lang="nl-BE" noProof="0" dirty="0"/>
              <a:t> Master </a:t>
            </a:r>
            <a:r>
              <a:rPr lang="nl-BE" noProof="0" dirty="0" err="1"/>
              <a:t>text</a:t>
            </a:r>
            <a:r>
              <a:rPr lang="nl-BE" noProof="0" dirty="0"/>
              <a:t> </a:t>
            </a:r>
            <a:r>
              <a:rPr lang="nl-BE" noProof="0" dirty="0" err="1"/>
              <a:t>styles</a:t>
            </a:r>
            <a:endParaRPr lang="nl-BE" noProof="0" dirty="0"/>
          </a:p>
          <a:p>
            <a:pPr lvl="1"/>
            <a:r>
              <a:rPr lang="nl-BE" noProof="0" dirty="0"/>
              <a:t>Second level</a:t>
            </a:r>
          </a:p>
          <a:p>
            <a:pPr lvl="2"/>
            <a:r>
              <a:rPr lang="nl-BE" noProof="0" dirty="0" err="1"/>
              <a:t>Third</a:t>
            </a:r>
            <a:r>
              <a:rPr lang="nl-BE" noProof="0" dirty="0"/>
              <a:t> level</a:t>
            </a:r>
          </a:p>
        </p:txBody>
      </p:sp>
    </p:spTree>
    <p:extLst>
      <p:ext uri="{BB962C8B-B14F-4D97-AF65-F5344CB8AC3E}">
        <p14:creationId xmlns:p14="http://schemas.microsoft.com/office/powerpoint/2010/main" val="131488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noProof="0"/>
              <a:t>Klik om de stijl te bewerken</a:t>
            </a:r>
            <a:endParaRPr lang="nl-BE" noProof="0" dirty="0"/>
          </a:p>
        </p:txBody>
      </p:sp>
      <p:sp>
        <p:nvSpPr>
          <p:cNvPr id="3" name="Date Placeholder 2"/>
          <p:cNvSpPr>
            <a:spLocks noGrp="1"/>
          </p:cNvSpPr>
          <p:nvPr>
            <p:ph type="dt" sz="half" idx="10"/>
          </p:nvPr>
        </p:nvSpPr>
        <p:spPr/>
        <p:txBody>
          <a:bodyPr/>
          <a:lstStyle/>
          <a:p>
            <a:endParaRPr lang="nl-BE" noProof="0" dirty="0"/>
          </a:p>
        </p:txBody>
      </p:sp>
      <p:sp>
        <p:nvSpPr>
          <p:cNvPr id="4" name="Footer Placeholder 3"/>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
        <p:nvSpPr>
          <p:cNvPr id="5" name="Slide Number Placeholder 4"/>
          <p:cNvSpPr>
            <a:spLocks noGrp="1"/>
          </p:cNvSpPr>
          <p:nvPr>
            <p:ph type="sldNum" sz="quarter" idx="12"/>
          </p:nvPr>
        </p:nvSpPr>
        <p:spPr/>
        <p:txBody>
          <a:bodyPr/>
          <a:lstStyle/>
          <a:p>
            <a:fld id="{7AE184E0-0BD4-4705-A12B-9B71DDE63301}" type="slidenum">
              <a:rPr lang="nl-BE" noProof="0" smtClean="0"/>
              <a:t>‹nr.›</a:t>
            </a:fld>
            <a:endParaRPr lang="nl-BE" noProof="0" dirty="0"/>
          </a:p>
        </p:txBody>
      </p:sp>
      <p:sp>
        <p:nvSpPr>
          <p:cNvPr id="7" name="Picture Placeholder 6"/>
          <p:cNvSpPr>
            <a:spLocks noGrp="1"/>
          </p:cNvSpPr>
          <p:nvPr>
            <p:ph type="pic" sz="quarter" idx="13" hasCustomPrompt="1"/>
          </p:nvPr>
        </p:nvSpPr>
        <p:spPr>
          <a:xfrm>
            <a:off x="952038" y="1371600"/>
            <a:ext cx="15480000" cy="6501600"/>
          </a:xfrm>
        </p:spPr>
        <p:txBody>
          <a:bodyPr/>
          <a:lstStyle>
            <a:lvl1pPr marL="0" indent="0">
              <a:buNone/>
              <a:defRPr>
                <a:solidFill>
                  <a:schemeClr val="bg1">
                    <a:lumMod val="50000"/>
                  </a:schemeClr>
                </a:solidFill>
              </a:defRPr>
            </a:lvl1pPr>
          </a:lstStyle>
          <a:p>
            <a:r>
              <a:rPr lang="nl-BE" noProof="0" dirty="0"/>
              <a:t>Photo</a:t>
            </a:r>
          </a:p>
        </p:txBody>
      </p:sp>
    </p:spTree>
    <p:extLst>
      <p:ext uri="{BB962C8B-B14F-4D97-AF65-F5344CB8AC3E}">
        <p14:creationId xmlns:p14="http://schemas.microsoft.com/office/powerpoint/2010/main" val="374516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hoto Only">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nl-NL" noProof="0" dirty="0"/>
          </a:p>
        </p:txBody>
      </p:sp>
      <p:sp>
        <p:nvSpPr>
          <p:cNvPr id="3" name="Footer Placeholder 2"/>
          <p:cNvSpPr>
            <a:spLocks noGrp="1"/>
          </p:cNvSpPr>
          <p:nvPr>
            <p:ph type="ftr" sz="quarter" idx="11"/>
          </p:nvPr>
        </p:nvSpPr>
        <p:spPr/>
        <p:txBody>
          <a:bodyPr/>
          <a:lstStyle/>
          <a:p>
            <a:r>
              <a:rPr lang="nl-BE" noProof="0"/>
              <a:t>HRM - Hoofdstuk 2: Job- en competentiemodeling - AJ 2020 2021 - Prof. dr. Bart Wille</a:t>
            </a:r>
            <a:endParaRPr lang="nl-NL" noProof="0" dirty="0"/>
          </a:p>
        </p:txBody>
      </p:sp>
      <p:sp>
        <p:nvSpPr>
          <p:cNvPr id="7" name="Covering Background"/>
          <p:cNvSpPr/>
          <p:nvPr userDrawn="1"/>
        </p:nvSpPr>
        <p:spPr>
          <a:xfrm>
            <a:off x="-1" y="0"/>
            <a:ext cx="17337600" cy="9753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6" name="Picture Placeholder 5"/>
          <p:cNvSpPr>
            <a:spLocks noGrp="1"/>
          </p:cNvSpPr>
          <p:nvPr>
            <p:ph type="pic" sz="quarter" idx="12" hasCustomPrompt="1"/>
          </p:nvPr>
        </p:nvSpPr>
        <p:spPr>
          <a:xfrm>
            <a:off x="-1" y="0"/>
            <a:ext cx="17337600" cy="9753600"/>
          </a:xfrm>
        </p:spPr>
        <p:txBody>
          <a:bodyPr/>
          <a:lstStyle>
            <a:lvl1pPr marL="85725" indent="0">
              <a:buNone/>
              <a:defRPr>
                <a:solidFill>
                  <a:schemeClr val="bg1">
                    <a:lumMod val="50000"/>
                  </a:schemeClr>
                </a:solidFill>
              </a:defRPr>
            </a:lvl1pPr>
          </a:lstStyle>
          <a:p>
            <a:r>
              <a:rPr lang="nl-BE" noProof="0" dirty="0"/>
              <a:t>Photo</a:t>
            </a:r>
          </a:p>
        </p:txBody>
      </p:sp>
    </p:spTree>
    <p:extLst>
      <p:ext uri="{BB962C8B-B14F-4D97-AF65-F5344CB8AC3E}">
        <p14:creationId xmlns:p14="http://schemas.microsoft.com/office/powerpoint/2010/main" val="2949418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7" name="Rectangle 6"/>
          <p:cNvSpPr/>
          <p:nvPr userDrawn="1"/>
        </p:nvSpPr>
        <p:spPr>
          <a:xfrm>
            <a:off x="914400" y="0"/>
            <a:ext cx="16424275" cy="7898400"/>
          </a:xfrm>
          <a:prstGeom prst="rect">
            <a:avLst/>
          </a:prstGeom>
          <a:solidFill>
            <a:srgbClr val="1E64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noProof="0" dirty="0"/>
          </a:p>
        </p:txBody>
      </p:sp>
      <p:sp>
        <p:nvSpPr>
          <p:cNvPr id="5" name="Tijdelijke aanduiding voor tekst 4"/>
          <p:cNvSpPr>
            <a:spLocks noGrp="1"/>
          </p:cNvSpPr>
          <p:nvPr>
            <p:ph type="body" sz="quarter" idx="10" hasCustomPrompt="1"/>
          </p:nvPr>
        </p:nvSpPr>
        <p:spPr bwMode="white">
          <a:xfrm>
            <a:off x="9215999" y="3095999"/>
            <a:ext cx="7257600" cy="1717969"/>
          </a:xfrm>
        </p:spPr>
        <p:txBody>
          <a:bodyPr>
            <a:normAutofit/>
          </a:bodyPr>
          <a:lstStyle>
            <a:lvl1pPr marL="0" indent="0">
              <a:lnSpc>
                <a:spcPts val="3500"/>
              </a:lnSpc>
              <a:buNone/>
              <a:defRPr sz="2400">
                <a:solidFill>
                  <a:schemeClr val="bg1"/>
                </a:solidFill>
              </a:defRPr>
            </a:lvl1pPr>
          </a:lstStyle>
          <a:p>
            <a:pPr lvl="0"/>
            <a:r>
              <a:rPr lang="nl-NL" dirty="0"/>
              <a:t>Klik om de namen van </a:t>
            </a:r>
            <a:r>
              <a:rPr lang="nl-NL" dirty="0" err="1"/>
              <a:t>social</a:t>
            </a:r>
            <a:r>
              <a:rPr lang="nl-NL" dirty="0"/>
              <a:t> media in te typen</a:t>
            </a:r>
          </a:p>
        </p:txBody>
      </p:sp>
      <p:sp>
        <p:nvSpPr>
          <p:cNvPr id="2" name="Title 1"/>
          <p:cNvSpPr>
            <a:spLocks noGrp="1"/>
          </p:cNvSpPr>
          <p:nvPr>
            <p:ph type="ctrTitle" hasCustomPrompt="1"/>
          </p:nvPr>
        </p:nvSpPr>
        <p:spPr bwMode="white">
          <a:xfrm>
            <a:off x="1291074" y="1743240"/>
            <a:ext cx="7419544" cy="5769600"/>
          </a:xfrm>
        </p:spPr>
        <p:txBody>
          <a:bodyPr anchor="t" anchorCtr="0">
            <a:noAutofit/>
          </a:bodyPr>
          <a:lstStyle>
            <a:lvl1pPr algn="l">
              <a:lnSpc>
                <a:spcPts val="3500"/>
              </a:lnSpc>
              <a:defRPr sz="2500" u="none" cap="none" baseline="0">
                <a:solidFill>
                  <a:schemeClr val="bg1"/>
                </a:solidFill>
                <a:uFill>
                  <a:solidFill>
                    <a:schemeClr val="bg1"/>
                  </a:solidFill>
                </a:uFill>
                <a:latin typeface="+mn-lt"/>
              </a:defRPr>
            </a:lvl1pPr>
          </a:lstStyle>
          <a:p>
            <a:r>
              <a:rPr lang="nl-BE" noProof="0" dirty="0"/>
              <a:t>Klik om de gegevens van de presentator in </a:t>
            </a:r>
            <a:r>
              <a:rPr lang="nl-BE" noProof="0"/>
              <a:t>te typen</a:t>
            </a:r>
            <a:endParaRPr lang="nl-BE" noProof="0" dirty="0"/>
          </a:p>
        </p:txBody>
      </p:sp>
      <p:sp>
        <p:nvSpPr>
          <p:cNvPr id="8" name="Titles positoning box" hidden="1"/>
          <p:cNvSpPr/>
          <p:nvPr userDrawn="1"/>
        </p:nvSpPr>
        <p:spPr>
          <a:xfrm>
            <a:off x="1371600" y="1828800"/>
            <a:ext cx="15012000" cy="599976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10619" y="3175459"/>
            <a:ext cx="280417" cy="335281"/>
          </a:xfrm>
          <a:prstGeom prst="rect">
            <a:avLst/>
          </a:prstGeom>
        </p:spPr>
      </p:pic>
      <p:pic>
        <p:nvPicPr>
          <p:cNvPr id="9"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710618" y="3592583"/>
            <a:ext cx="280417" cy="356617"/>
          </a:xfrm>
          <a:prstGeom prst="rect">
            <a:avLst/>
          </a:prstGeom>
        </p:spPr>
      </p:pic>
      <p:pic>
        <p:nvPicPr>
          <p:cNvPr id="10"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10619" y="4117291"/>
            <a:ext cx="280417" cy="280417"/>
          </a:xfrm>
          <a:prstGeom prst="rect">
            <a:avLst/>
          </a:prstGeom>
        </p:spPr>
      </p:pic>
    </p:spTree>
    <p:extLst>
      <p:ext uri="{BB962C8B-B14F-4D97-AF65-F5344CB8AC3E}">
        <p14:creationId xmlns:p14="http://schemas.microsoft.com/office/powerpoint/2010/main" val="310378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0118" y="136025"/>
            <a:ext cx="15705282" cy="863693"/>
          </a:xfrm>
          <a:prstGeom prst="rect">
            <a:avLst/>
          </a:prstGeom>
        </p:spPr>
        <p:txBody>
          <a:bodyPr vert="horz" lIns="91440" tIns="45720" rIns="91440" bIns="45720" rtlCol="0" anchor="b" anchorCtr="0">
            <a:noAutofit/>
          </a:bodyPr>
          <a:lstStyle/>
          <a:p>
            <a:r>
              <a:rPr lang="nl-BE" noProof="0" dirty="0"/>
              <a:t>Klik om de stijl te bewerken</a:t>
            </a:r>
          </a:p>
        </p:txBody>
      </p:sp>
      <p:sp>
        <p:nvSpPr>
          <p:cNvPr id="3" name="Text Placeholder 2"/>
          <p:cNvSpPr>
            <a:spLocks noGrp="1"/>
          </p:cNvSpPr>
          <p:nvPr>
            <p:ph type="body" idx="1"/>
          </p:nvPr>
        </p:nvSpPr>
        <p:spPr>
          <a:xfrm>
            <a:off x="835825" y="1194364"/>
            <a:ext cx="15699575" cy="6696000"/>
          </a:xfrm>
          <a:prstGeom prst="rect">
            <a:avLst/>
          </a:prstGeom>
        </p:spPr>
        <p:txBody>
          <a:bodyPr vert="horz" lIns="91440" tIns="45720" rIns="91440" bIns="45720" rtlCol="0">
            <a:normAutofit/>
          </a:bodyPr>
          <a:lstStyle/>
          <a:p>
            <a:pPr lvl="0"/>
            <a:r>
              <a:rPr lang="nl-BE" noProof="0" dirty="0"/>
              <a:t>Click </a:t>
            </a:r>
            <a:r>
              <a:rPr lang="nl-BE" noProof="0" dirty="0" err="1"/>
              <a:t>to</a:t>
            </a:r>
            <a:r>
              <a:rPr lang="nl-BE" noProof="0" dirty="0"/>
              <a:t> </a:t>
            </a:r>
            <a:r>
              <a:rPr lang="nl-BE" noProof="0" dirty="0" err="1"/>
              <a:t>edit</a:t>
            </a:r>
            <a:r>
              <a:rPr lang="nl-BE" noProof="0" dirty="0"/>
              <a:t> Master </a:t>
            </a:r>
            <a:r>
              <a:rPr lang="nl-BE" noProof="0" dirty="0" err="1"/>
              <a:t>text</a:t>
            </a:r>
            <a:r>
              <a:rPr lang="nl-BE" noProof="0" dirty="0"/>
              <a:t> </a:t>
            </a:r>
            <a:r>
              <a:rPr lang="nl-BE" noProof="0" dirty="0" err="1"/>
              <a:t>styles</a:t>
            </a:r>
            <a:endParaRPr lang="nl-BE" noProof="0" dirty="0"/>
          </a:p>
          <a:p>
            <a:pPr lvl="1"/>
            <a:r>
              <a:rPr lang="nl-BE" noProof="0" dirty="0"/>
              <a:t>Second level</a:t>
            </a:r>
          </a:p>
          <a:p>
            <a:pPr lvl="2"/>
            <a:r>
              <a:rPr lang="nl-BE" noProof="0" dirty="0" err="1"/>
              <a:t>Third</a:t>
            </a:r>
            <a:r>
              <a:rPr lang="nl-BE" noProof="0" dirty="0"/>
              <a:t> level</a:t>
            </a:r>
          </a:p>
        </p:txBody>
      </p:sp>
      <p:sp>
        <p:nvSpPr>
          <p:cNvPr id="4" name="Date Placeholder 3"/>
          <p:cNvSpPr>
            <a:spLocks noGrp="1"/>
          </p:cNvSpPr>
          <p:nvPr>
            <p:ph type="dt" sz="half" idx="2"/>
          </p:nvPr>
        </p:nvSpPr>
        <p:spPr>
          <a:xfrm>
            <a:off x="4072394" y="8948703"/>
            <a:ext cx="2297926" cy="519289"/>
          </a:xfrm>
          <a:prstGeom prst="rect">
            <a:avLst/>
          </a:prstGeom>
        </p:spPr>
        <p:txBody>
          <a:bodyPr vert="horz" lIns="91440" tIns="45720" rIns="91440" bIns="45720" rtlCol="0" anchor="ctr"/>
          <a:lstStyle>
            <a:lvl1pPr algn="l">
              <a:defRPr sz="1707">
                <a:solidFill>
                  <a:schemeClr val="tx1">
                    <a:tint val="75000"/>
                  </a:schemeClr>
                </a:solidFill>
              </a:defRPr>
            </a:lvl1pPr>
          </a:lstStyle>
          <a:p>
            <a:endParaRPr lang="nl-BE" noProof="0" dirty="0"/>
          </a:p>
        </p:txBody>
      </p:sp>
      <p:sp>
        <p:nvSpPr>
          <p:cNvPr id="5" name="Footer Placeholder 4"/>
          <p:cNvSpPr>
            <a:spLocks noGrp="1"/>
          </p:cNvSpPr>
          <p:nvPr>
            <p:ph type="ftr" sz="quarter" idx="3"/>
          </p:nvPr>
        </p:nvSpPr>
        <p:spPr>
          <a:xfrm>
            <a:off x="6810236" y="8994423"/>
            <a:ext cx="8353564" cy="437932"/>
          </a:xfrm>
          <a:prstGeom prst="rect">
            <a:avLst/>
          </a:prstGeom>
        </p:spPr>
        <p:txBody>
          <a:bodyPr vert="horz" lIns="91440" tIns="45720" rIns="91440" bIns="45720" rtlCol="0" anchor="ctr"/>
          <a:lstStyle>
            <a:lvl1pPr algn="ctr">
              <a:defRPr sz="1707">
                <a:solidFill>
                  <a:schemeClr val="tx1">
                    <a:tint val="75000"/>
                  </a:schemeClr>
                </a:solidFill>
              </a:defRPr>
            </a:lvl1pPr>
          </a:lstStyle>
          <a:p>
            <a:r>
              <a:rPr lang="nl-BE" noProof="0"/>
              <a:t>HRM - Hoofdstuk 2: Job- en competentiemodeling - AJ 2020 2021 - Prof. dr. Bart Wille</a:t>
            </a:r>
            <a:endParaRPr lang="nl-BE" noProof="0" dirty="0"/>
          </a:p>
        </p:txBody>
      </p:sp>
      <p:sp>
        <p:nvSpPr>
          <p:cNvPr id="6" name="Slide Number Placeholder 5"/>
          <p:cNvSpPr>
            <a:spLocks noGrp="1"/>
          </p:cNvSpPr>
          <p:nvPr>
            <p:ph type="sldNum" sz="quarter" idx="4"/>
          </p:nvPr>
        </p:nvSpPr>
        <p:spPr>
          <a:xfrm>
            <a:off x="15590520" y="8948703"/>
            <a:ext cx="921880" cy="519289"/>
          </a:xfrm>
          <a:prstGeom prst="rect">
            <a:avLst/>
          </a:prstGeom>
        </p:spPr>
        <p:txBody>
          <a:bodyPr vert="horz" lIns="91440" tIns="45720" rIns="91440" bIns="45720" rtlCol="0" anchor="ctr"/>
          <a:lstStyle>
            <a:lvl1pPr algn="r">
              <a:defRPr sz="1707">
                <a:solidFill>
                  <a:srgbClr val="1E64C8"/>
                </a:solidFill>
              </a:defRPr>
            </a:lvl1pPr>
          </a:lstStyle>
          <a:p>
            <a:fld id="{7AE184E0-0BD4-4705-A12B-9B71DDE63301}" type="slidenum">
              <a:rPr lang="nl-BE" noProof="0" smtClean="0"/>
              <a:pPr/>
              <a:t>‹nr.›</a:t>
            </a:fld>
            <a:endParaRPr lang="nl-BE" noProof="0" dirty="0"/>
          </a:p>
        </p:txBody>
      </p:sp>
      <p:sp>
        <p:nvSpPr>
          <p:cNvPr id="7" name="Title positioning box" hidden="1"/>
          <p:cNvSpPr/>
          <p:nvPr userDrawn="1"/>
        </p:nvSpPr>
        <p:spPr>
          <a:xfrm>
            <a:off x="927265" y="367200"/>
            <a:ext cx="15480000" cy="46364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ositoning box" hidden="1"/>
          <p:cNvSpPr/>
          <p:nvPr userDrawn="1"/>
        </p:nvSpPr>
        <p:spPr>
          <a:xfrm>
            <a:off x="927265" y="1584000"/>
            <a:ext cx="8229600" cy="630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ogo positioning box" hidden="1"/>
          <p:cNvSpPr/>
          <p:nvPr userDrawn="1"/>
        </p:nvSpPr>
        <p:spPr>
          <a:xfrm flipV="1">
            <a:off x="928800" y="7878842"/>
            <a:ext cx="15478465" cy="141635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483617" y="7906160"/>
            <a:ext cx="2308379" cy="1847440"/>
          </a:xfrm>
          <a:prstGeom prst="rect">
            <a:avLst/>
          </a:prstGeom>
        </p:spPr>
      </p:pic>
      <p:sp>
        <p:nvSpPr>
          <p:cNvPr id="12" name="Text positoning box" hidden="1"/>
          <p:cNvSpPr/>
          <p:nvPr userDrawn="1"/>
        </p:nvSpPr>
        <p:spPr>
          <a:xfrm>
            <a:off x="9172105" y="1584000"/>
            <a:ext cx="914400" cy="630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ositoning box" hidden="1"/>
          <p:cNvSpPr/>
          <p:nvPr userDrawn="1"/>
        </p:nvSpPr>
        <p:spPr>
          <a:xfrm>
            <a:off x="10099369" y="1356360"/>
            <a:ext cx="6307895" cy="652764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70589907"/>
      </p:ext>
    </p:extLst>
  </p:cSld>
  <p:clrMap bg1="lt1" tx1="dk1" bg2="lt2" tx2="dk2" accent1="accent1" accent2="accent2" accent3="accent3" accent4="accent4" accent5="accent5" accent6="accent6" hlink="hlink" folHlink="folHlink"/>
  <p:sldLayoutIdLst>
    <p:sldLayoutId id="2147483672" r:id="rId1"/>
    <p:sldLayoutId id="2147483661" r:id="rId2"/>
    <p:sldLayoutId id="2147483673" r:id="rId3"/>
    <p:sldLayoutId id="2147483662" r:id="rId4"/>
    <p:sldLayoutId id="2147483674" r:id="rId5"/>
    <p:sldLayoutId id="2147483666" r:id="rId6"/>
    <p:sldLayoutId id="2147483675" r:id="rId7"/>
    <p:sldLayoutId id="2147483676" r:id="rId8"/>
  </p:sldLayoutIdLst>
  <p:hf hdr="0" dt="0"/>
  <p:txStyles>
    <p:titleStyle>
      <a:lvl1pPr algn="l" defTabSz="1300368" rtl="0" eaLnBrk="1" latinLnBrk="0" hangingPunct="1">
        <a:lnSpc>
          <a:spcPct val="90000"/>
        </a:lnSpc>
        <a:spcBef>
          <a:spcPct val="0"/>
        </a:spcBef>
        <a:buNone/>
        <a:defRPr sz="5400" u="sng" kern="1200" cap="all" baseline="0">
          <a:solidFill>
            <a:srgbClr val="1E64C8"/>
          </a:solidFill>
          <a:uFill>
            <a:solidFill>
              <a:srgbClr val="1E64C8"/>
            </a:solidFill>
          </a:uFill>
          <a:latin typeface="+mj-lt"/>
          <a:ea typeface="+mj-ea"/>
          <a:cs typeface="+mj-cs"/>
        </a:defRPr>
      </a:lvl1pPr>
    </p:titleStyle>
    <p:bodyStyle>
      <a:lvl1pPr marL="536575" indent="-450850" algn="l" defTabSz="1300368" rtl="0" eaLnBrk="1" latinLnBrk="0" hangingPunct="1">
        <a:lnSpc>
          <a:spcPct val="120000"/>
        </a:lnSpc>
        <a:spcBef>
          <a:spcPts val="0"/>
        </a:spcBef>
        <a:buFont typeface="Arial" panose="020B0604020202020204" pitchFamily="34" charset="0"/>
        <a:buChar char="̶"/>
        <a:defRPr sz="4800" kern="1200">
          <a:solidFill>
            <a:schemeClr val="tx1"/>
          </a:solidFill>
          <a:latin typeface="+mn-lt"/>
          <a:ea typeface="+mn-ea"/>
          <a:cs typeface="+mn-cs"/>
        </a:defRPr>
      </a:lvl1pPr>
      <a:lvl2pPr marL="1169988" indent="-450850" algn="l" defTabSz="457200" rtl="0" eaLnBrk="1" latinLnBrk="0" hangingPunct="1">
        <a:lnSpc>
          <a:spcPct val="120000"/>
        </a:lnSpc>
        <a:spcBef>
          <a:spcPts val="0"/>
        </a:spcBef>
        <a:buFont typeface="Arial" panose="020B0604020202020204" pitchFamily="34" charset="0"/>
        <a:buChar char="̶"/>
        <a:tabLst/>
        <a:defRPr sz="4800" kern="1200">
          <a:solidFill>
            <a:schemeClr val="tx1"/>
          </a:solidFill>
          <a:latin typeface="+mn-lt"/>
          <a:ea typeface="+mn-ea"/>
          <a:cs typeface="+mn-cs"/>
        </a:defRPr>
      </a:lvl2pPr>
      <a:lvl3pPr marL="1755775" indent="-450000" algn="l" defTabSz="1300368" rtl="0" eaLnBrk="1" latinLnBrk="0" hangingPunct="1">
        <a:lnSpc>
          <a:spcPct val="120000"/>
        </a:lnSpc>
        <a:spcBef>
          <a:spcPts val="0"/>
        </a:spcBef>
        <a:buFont typeface="Arial" panose="020B0604020202020204" pitchFamily="34" charset="0"/>
        <a:buChar char="‒"/>
        <a:defRPr sz="4800" kern="1200">
          <a:solidFill>
            <a:schemeClr val="tx1"/>
          </a:solidFill>
          <a:latin typeface="+mn-lt"/>
          <a:ea typeface="+mn-ea"/>
          <a:cs typeface="+mn-cs"/>
        </a:defRPr>
      </a:lvl3pPr>
      <a:lvl4pPr marL="1441450" indent="-550863" algn="l" defTabSz="1300368" rtl="0" eaLnBrk="1" latinLnBrk="0" hangingPunct="1">
        <a:lnSpc>
          <a:spcPct val="120000"/>
        </a:lnSpc>
        <a:spcBef>
          <a:spcPts val="0"/>
        </a:spcBef>
        <a:buFont typeface="Arial" panose="020B0604020202020204" pitchFamily="34" charset="0"/>
        <a:buChar char="–"/>
        <a:defRPr sz="4800" kern="1200">
          <a:solidFill>
            <a:schemeClr val="tx1"/>
          </a:solidFill>
          <a:latin typeface="+mn-lt"/>
          <a:ea typeface="+mn-ea"/>
          <a:cs typeface="+mn-cs"/>
        </a:defRPr>
      </a:lvl4pPr>
      <a:lvl5pPr marL="2600325" indent="-1158875" algn="l" defTabSz="1300368" rtl="0" eaLnBrk="1" latinLnBrk="0" hangingPunct="1">
        <a:lnSpc>
          <a:spcPct val="120000"/>
        </a:lnSpc>
        <a:spcBef>
          <a:spcPts val="0"/>
        </a:spcBef>
        <a:buFont typeface="Arial" panose="020B0604020202020204" pitchFamily="34" charset="0"/>
        <a:buNone/>
        <a:defRPr sz="4800" kern="1200">
          <a:solidFill>
            <a:schemeClr val="tx1"/>
          </a:solidFill>
          <a:latin typeface="+mn-lt"/>
          <a:ea typeface="+mn-ea"/>
          <a:cs typeface="+mn-cs"/>
        </a:defRPr>
      </a:lvl5pPr>
      <a:lvl6pPr marL="3576013"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197"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381"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565"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p:bodyStyle>
    <p:otherStyle>
      <a:defPPr>
        <a:defRPr lang="en-US"/>
      </a:defPPr>
      <a:lvl1pPr marL="0" algn="l" defTabSz="1300368" rtl="0" eaLnBrk="1" latinLnBrk="0" hangingPunct="1">
        <a:defRPr sz="2560" kern="1200">
          <a:solidFill>
            <a:schemeClr val="tx1"/>
          </a:solidFill>
          <a:latin typeface="+mn-lt"/>
          <a:ea typeface="+mn-ea"/>
          <a:cs typeface="+mn-cs"/>
        </a:defRPr>
      </a:lvl1pPr>
      <a:lvl2pPr marL="650184" algn="l" defTabSz="1300368" rtl="0" eaLnBrk="1" latinLnBrk="0" hangingPunct="1">
        <a:defRPr sz="2560" kern="1200">
          <a:solidFill>
            <a:schemeClr val="tx1"/>
          </a:solidFill>
          <a:latin typeface="+mn-lt"/>
          <a:ea typeface="+mn-ea"/>
          <a:cs typeface="+mn-cs"/>
        </a:defRPr>
      </a:lvl2pPr>
      <a:lvl3pPr marL="1300368" algn="l" defTabSz="1300368" rtl="0" eaLnBrk="1" latinLnBrk="0" hangingPunct="1">
        <a:defRPr sz="2560" kern="1200">
          <a:solidFill>
            <a:schemeClr val="tx1"/>
          </a:solidFill>
          <a:latin typeface="+mn-lt"/>
          <a:ea typeface="+mn-ea"/>
          <a:cs typeface="+mn-cs"/>
        </a:defRPr>
      </a:lvl3pPr>
      <a:lvl4pPr marL="1950552" algn="l" defTabSz="1300368" rtl="0" eaLnBrk="1" latinLnBrk="0" hangingPunct="1">
        <a:defRPr sz="2560" kern="1200">
          <a:solidFill>
            <a:schemeClr val="tx1"/>
          </a:solidFill>
          <a:latin typeface="+mn-lt"/>
          <a:ea typeface="+mn-ea"/>
          <a:cs typeface="+mn-cs"/>
        </a:defRPr>
      </a:lvl4pPr>
      <a:lvl5pPr marL="2600736" algn="l" defTabSz="1300368" rtl="0" eaLnBrk="1" latinLnBrk="0" hangingPunct="1">
        <a:defRPr sz="2560" kern="1200">
          <a:solidFill>
            <a:schemeClr val="tx1"/>
          </a:solidFill>
          <a:latin typeface="+mn-lt"/>
          <a:ea typeface="+mn-ea"/>
          <a:cs typeface="+mn-cs"/>
        </a:defRPr>
      </a:lvl5pPr>
      <a:lvl6pPr marL="3250921" algn="l" defTabSz="1300368" rtl="0" eaLnBrk="1" latinLnBrk="0" hangingPunct="1">
        <a:defRPr sz="2560" kern="1200">
          <a:solidFill>
            <a:schemeClr val="tx1"/>
          </a:solidFill>
          <a:latin typeface="+mn-lt"/>
          <a:ea typeface="+mn-ea"/>
          <a:cs typeface="+mn-cs"/>
        </a:defRPr>
      </a:lvl6pPr>
      <a:lvl7pPr marL="3901105" algn="l" defTabSz="1300368" rtl="0" eaLnBrk="1" latinLnBrk="0" hangingPunct="1">
        <a:defRPr sz="2560" kern="1200">
          <a:solidFill>
            <a:schemeClr val="tx1"/>
          </a:solidFill>
          <a:latin typeface="+mn-lt"/>
          <a:ea typeface="+mn-ea"/>
          <a:cs typeface="+mn-cs"/>
        </a:defRPr>
      </a:lvl7pPr>
      <a:lvl8pPr marL="4551289" algn="l" defTabSz="1300368" rtl="0" eaLnBrk="1" latinLnBrk="0" hangingPunct="1">
        <a:defRPr sz="2560" kern="1200">
          <a:solidFill>
            <a:schemeClr val="tx1"/>
          </a:solidFill>
          <a:latin typeface="+mn-lt"/>
          <a:ea typeface="+mn-ea"/>
          <a:cs typeface="+mn-cs"/>
        </a:defRPr>
      </a:lvl8pPr>
      <a:lvl9pPr marL="5201473" algn="l" defTabSz="1300368"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12.emf"/><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6.jpg"/></Relationships>
</file>

<file path=ppt/slides/_rels/slide2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sz="8000" dirty="0"/>
              <a:t>Hoofdstuk 2: Job- en </a:t>
            </a:r>
            <a:r>
              <a:rPr lang="nl-BE" sz="8000" dirty="0" err="1"/>
              <a:t>competentiemodeling</a:t>
            </a:r>
            <a:endParaRPr lang="nl-BE" sz="8000" dirty="0"/>
          </a:p>
        </p:txBody>
      </p:sp>
      <p:sp>
        <p:nvSpPr>
          <p:cNvPr id="3" name="Tijdelijke aanduiding voor dianummer 2"/>
          <p:cNvSpPr>
            <a:spLocks noGrp="1"/>
          </p:cNvSpPr>
          <p:nvPr>
            <p:ph type="sldNum" sz="quarter" idx="4"/>
          </p:nvPr>
        </p:nvSpPr>
        <p:spPr/>
        <p:txBody>
          <a:bodyPr/>
          <a:lstStyle/>
          <a:p>
            <a:fld id="{7AE184E0-0BD4-4705-A12B-9B71DDE63301}" type="slidenum">
              <a:rPr lang="nl-BE" noProof="0" smtClean="0"/>
              <a:pPr/>
              <a:t>1</a:t>
            </a:fld>
            <a:endParaRPr lang="nl-BE" noProof="0" dirty="0"/>
          </a:p>
        </p:txBody>
      </p:sp>
    </p:spTree>
    <p:extLst>
      <p:ext uri="{BB962C8B-B14F-4D97-AF65-F5344CB8AC3E}">
        <p14:creationId xmlns:p14="http://schemas.microsoft.com/office/powerpoint/2010/main" val="1689643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4 bouwstenen van de functiebeschrijving</a:t>
            </a:r>
            <a:endParaRPr lang="nl-BE" sz="4500" dirty="0"/>
          </a:p>
        </p:txBody>
      </p:sp>
      <p:sp>
        <p:nvSpPr>
          <p:cNvPr id="3" name="Tijdelijke aanduiding voor inhoud 2"/>
          <p:cNvSpPr>
            <a:spLocks noGrp="1"/>
          </p:cNvSpPr>
          <p:nvPr>
            <p:ph idx="1"/>
          </p:nvPr>
        </p:nvSpPr>
        <p:spPr/>
        <p:txBody>
          <a:bodyPr>
            <a:normAutofit/>
          </a:bodyPr>
          <a:lstStyle/>
          <a:p>
            <a:pPr marL="85725"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10</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7" name="Afbeelding 6"/>
          <p:cNvPicPr>
            <a:picLocks noChangeAspect="1"/>
          </p:cNvPicPr>
          <p:nvPr/>
        </p:nvPicPr>
        <p:blipFill>
          <a:blip r:embed="rId3"/>
          <a:stretch>
            <a:fillRect/>
          </a:stretch>
        </p:blipFill>
        <p:spPr>
          <a:xfrm>
            <a:off x="4195193" y="999718"/>
            <a:ext cx="6616242" cy="8004836"/>
          </a:xfrm>
          <a:prstGeom prst="rect">
            <a:avLst/>
          </a:prstGeom>
          <a:ln>
            <a:solidFill>
              <a:schemeClr val="tx1"/>
            </a:solidFill>
          </a:ln>
        </p:spPr>
      </p:pic>
    </p:spTree>
    <p:extLst>
      <p:ext uri="{BB962C8B-B14F-4D97-AF65-F5344CB8AC3E}">
        <p14:creationId xmlns:p14="http://schemas.microsoft.com/office/powerpoint/2010/main" val="341400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000" dirty="0"/>
              <a:t>Voorbeelden van functiebeschrijving &amp; -analyse</a:t>
            </a:r>
            <a:endParaRPr lang="nl-BE" sz="4000" dirty="0"/>
          </a:p>
        </p:txBody>
      </p:sp>
      <p:sp>
        <p:nvSpPr>
          <p:cNvPr id="3" name="Tijdelijke aanduiding voor inhoud 2"/>
          <p:cNvSpPr>
            <a:spLocks noGrp="1"/>
          </p:cNvSpPr>
          <p:nvPr>
            <p:ph idx="1"/>
          </p:nvPr>
        </p:nvSpPr>
        <p:spPr/>
        <p:txBody>
          <a:bodyPr>
            <a:normAutofit/>
          </a:bodyPr>
          <a:lstStyle/>
          <a:p>
            <a:pPr marL="85725"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11</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6" name="Afbeelding 5"/>
          <p:cNvPicPr>
            <a:picLocks noChangeAspect="1"/>
          </p:cNvPicPr>
          <p:nvPr/>
        </p:nvPicPr>
        <p:blipFill>
          <a:blip r:embed="rId3"/>
          <a:stretch>
            <a:fillRect/>
          </a:stretch>
        </p:blipFill>
        <p:spPr>
          <a:xfrm>
            <a:off x="2658919" y="1090367"/>
            <a:ext cx="6395434" cy="4755578"/>
          </a:xfrm>
          <a:prstGeom prst="rect">
            <a:avLst/>
          </a:prstGeom>
        </p:spPr>
      </p:pic>
      <p:graphicFrame>
        <p:nvGraphicFramePr>
          <p:cNvPr id="8" name="Diagram 7"/>
          <p:cNvGraphicFramePr/>
          <p:nvPr>
            <p:extLst>
              <p:ext uri="{D42A27DB-BD31-4B8C-83A1-F6EECF244321}">
                <p14:modId xmlns:p14="http://schemas.microsoft.com/office/powerpoint/2010/main" val="493094167"/>
              </p:ext>
            </p:extLst>
          </p:nvPr>
        </p:nvGraphicFramePr>
        <p:xfrm>
          <a:off x="1922702" y="5660714"/>
          <a:ext cx="7867868" cy="32879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2" name="Diagram 11"/>
          <p:cNvGraphicFramePr/>
          <p:nvPr>
            <p:extLst>
              <p:ext uri="{D42A27DB-BD31-4B8C-83A1-F6EECF244321}">
                <p14:modId xmlns:p14="http://schemas.microsoft.com/office/powerpoint/2010/main" val="2770612260"/>
              </p:ext>
            </p:extLst>
          </p:nvPr>
        </p:nvGraphicFramePr>
        <p:xfrm>
          <a:off x="9403749" y="1315343"/>
          <a:ext cx="7867868" cy="328798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3" name="Tekstvak 12"/>
          <p:cNvSpPr txBox="1"/>
          <p:nvPr/>
        </p:nvSpPr>
        <p:spPr>
          <a:xfrm>
            <a:off x="3854824" y="2277035"/>
            <a:ext cx="2475999" cy="394210"/>
          </a:xfrm>
          <a:prstGeom prst="rect">
            <a:avLst/>
          </a:prstGeom>
          <a:noFill/>
        </p:spPr>
        <p:txBody>
          <a:bodyPr wrap="none" rtlCol="0">
            <a:spAutoFit/>
          </a:bodyPr>
          <a:lstStyle/>
          <a:p>
            <a:pPr>
              <a:lnSpc>
                <a:spcPct val="120000"/>
              </a:lnSpc>
            </a:pPr>
            <a:r>
              <a:rPr lang="nl-BE" sz="1800" dirty="0"/>
              <a:t>Via functiebeschrijving</a:t>
            </a:r>
          </a:p>
        </p:txBody>
      </p:sp>
      <p:sp>
        <p:nvSpPr>
          <p:cNvPr id="14" name="Tekstvak 13"/>
          <p:cNvSpPr txBox="1"/>
          <p:nvPr/>
        </p:nvSpPr>
        <p:spPr>
          <a:xfrm>
            <a:off x="4688542" y="4169491"/>
            <a:ext cx="2052806" cy="394210"/>
          </a:xfrm>
          <a:prstGeom prst="rect">
            <a:avLst/>
          </a:prstGeom>
          <a:noFill/>
        </p:spPr>
        <p:txBody>
          <a:bodyPr wrap="none" rtlCol="0">
            <a:spAutoFit/>
          </a:bodyPr>
          <a:lstStyle/>
          <a:p>
            <a:pPr>
              <a:lnSpc>
                <a:spcPct val="120000"/>
              </a:lnSpc>
            </a:pPr>
            <a:r>
              <a:rPr lang="nl-BE" sz="1800" dirty="0"/>
              <a:t>Via functieanalyse</a:t>
            </a:r>
          </a:p>
        </p:txBody>
      </p:sp>
    </p:spTree>
    <p:extLst>
      <p:ext uri="{BB962C8B-B14F-4D97-AF65-F5344CB8AC3E}">
        <p14:creationId xmlns:p14="http://schemas.microsoft.com/office/powerpoint/2010/main" val="2528282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VB 1: Narratieve functiebeschrijving</a:t>
            </a:r>
            <a:endParaRPr lang="nl-BE" dirty="0"/>
          </a:p>
        </p:txBody>
      </p:sp>
      <p:sp>
        <p:nvSpPr>
          <p:cNvPr id="3" name="Tijdelijke aanduiding voor inhoud 2"/>
          <p:cNvSpPr>
            <a:spLocks noGrp="1"/>
          </p:cNvSpPr>
          <p:nvPr>
            <p:ph idx="1"/>
          </p:nvPr>
        </p:nvSpPr>
        <p:spPr>
          <a:xfrm>
            <a:off x="835825" y="1194364"/>
            <a:ext cx="15699575" cy="6963518"/>
          </a:xfrm>
          <a:ln>
            <a:solidFill>
              <a:schemeClr val="tx1"/>
            </a:solidFill>
          </a:ln>
        </p:spPr>
        <p:txBody>
          <a:bodyPr>
            <a:normAutofit fontScale="47500" lnSpcReduction="20000"/>
          </a:bodyPr>
          <a:lstStyle/>
          <a:p>
            <a:pPr marL="600075" indent="-514350">
              <a:buFont typeface="+mj-lt"/>
              <a:buAutoNum type="arabicPeriod"/>
            </a:pPr>
            <a:r>
              <a:rPr lang="nl-BE" sz="3500" dirty="0"/>
              <a:t> </a:t>
            </a:r>
            <a:r>
              <a:rPr lang="nl-BE" sz="3500" b="1" u="sng" dirty="0"/>
              <a:t>Functieomschrijving</a:t>
            </a:r>
          </a:p>
          <a:p>
            <a:pPr marL="1233488" lvl="1" indent="-514350">
              <a:buFont typeface="+mj-lt"/>
              <a:buAutoNum type="arabicPeriod"/>
            </a:pPr>
            <a:r>
              <a:rPr lang="nl-BE" sz="3000" dirty="0"/>
              <a:t>Naam functie</a:t>
            </a:r>
          </a:p>
          <a:p>
            <a:pPr marL="1233488" lvl="1" indent="-514350">
              <a:buFont typeface="+mj-lt"/>
              <a:buAutoNum type="arabicPeriod"/>
            </a:pPr>
            <a:r>
              <a:rPr lang="nl-BE" sz="3000" dirty="0"/>
              <a:t>Plaats binnen de X</a:t>
            </a:r>
          </a:p>
          <a:p>
            <a:pPr marL="600075" indent="-514350">
              <a:buFont typeface="+mj-lt"/>
              <a:buAutoNum type="arabicPeriod"/>
            </a:pPr>
            <a:r>
              <a:rPr lang="nl-BE" sz="3500" dirty="0"/>
              <a:t> </a:t>
            </a:r>
            <a:r>
              <a:rPr lang="nl-BE" sz="3500" b="1" u="sng" dirty="0"/>
              <a:t>Taken</a:t>
            </a:r>
          </a:p>
          <a:p>
            <a:pPr marL="1233488" lvl="1" indent="-514350">
              <a:buFont typeface="+mj-lt"/>
              <a:buAutoNum type="arabicPeriod"/>
            </a:pPr>
            <a:r>
              <a:rPr lang="nl-BE" sz="3500" dirty="0"/>
              <a:t>Takenpakket</a:t>
            </a:r>
          </a:p>
          <a:p>
            <a:pPr marL="1819275" lvl="2" indent="-514350">
              <a:buFont typeface="+mj-lt"/>
              <a:buAutoNum type="arabicPeriod"/>
            </a:pPr>
            <a:r>
              <a:rPr lang="nl-BE" sz="3500" dirty="0"/>
              <a:t>Regelmatig terugkerende taken</a:t>
            </a:r>
          </a:p>
          <a:p>
            <a:pPr marL="1819275" lvl="2" indent="-514350">
              <a:buFont typeface="+mj-lt"/>
              <a:buAutoNum type="arabicPeriod"/>
            </a:pPr>
            <a:r>
              <a:rPr lang="nl-BE" sz="3500" dirty="0"/>
              <a:t>Occasioneel/niet regelmatig terugkerende taken</a:t>
            </a:r>
          </a:p>
          <a:p>
            <a:pPr marL="1233488" lvl="1" indent="-514350">
              <a:buFont typeface="+mj-lt"/>
              <a:buAutoNum type="arabicPeriod"/>
            </a:pPr>
            <a:r>
              <a:rPr lang="nl-BE" sz="3500" dirty="0"/>
              <a:t>Functiedoel</a:t>
            </a:r>
          </a:p>
          <a:p>
            <a:pPr marL="1233488" lvl="1" indent="-514350">
              <a:buFont typeface="+mj-lt"/>
              <a:buAutoNum type="arabicPeriod"/>
            </a:pPr>
            <a:r>
              <a:rPr lang="nl-BE" sz="3500" dirty="0"/>
              <a:t>Gebruikte hulpmiddelen</a:t>
            </a:r>
          </a:p>
          <a:p>
            <a:pPr marL="1233488" lvl="1" indent="-514350">
              <a:buFont typeface="+mj-lt"/>
              <a:buAutoNum type="arabicPeriod"/>
            </a:pPr>
            <a:r>
              <a:rPr lang="nl-BE" sz="3500" dirty="0"/>
              <a:t>Bijzondere fysische werkomstandigheden</a:t>
            </a:r>
          </a:p>
          <a:p>
            <a:pPr marL="600075" indent="-514350">
              <a:buFont typeface="+mj-lt"/>
              <a:buAutoNum type="arabicPeriod"/>
            </a:pPr>
            <a:r>
              <a:rPr lang="nl-BE" sz="3500" b="1" u="sng" dirty="0"/>
              <a:t>Kennis</a:t>
            </a:r>
          </a:p>
          <a:p>
            <a:pPr marL="1233488" lvl="1" indent="-514350">
              <a:buFont typeface="+mj-lt"/>
              <a:buAutoNum type="arabicPeriod"/>
            </a:pPr>
            <a:r>
              <a:rPr lang="nl-BE" sz="3500" dirty="0"/>
              <a:t>Vaktechnische kennis (inhoudelijke kennis)</a:t>
            </a:r>
          </a:p>
          <a:p>
            <a:pPr marL="1233488" lvl="1" indent="-514350">
              <a:buFont typeface="+mj-lt"/>
              <a:buAutoNum type="arabicPeriod"/>
            </a:pPr>
            <a:r>
              <a:rPr lang="nl-BE" sz="3500" dirty="0"/>
              <a:t>Vaktechnische vaardigheden</a:t>
            </a:r>
          </a:p>
          <a:p>
            <a:pPr marL="1233488" lvl="1" indent="-514350">
              <a:buFont typeface="+mj-lt"/>
              <a:buAutoNum type="arabicPeriod"/>
            </a:pPr>
            <a:r>
              <a:rPr lang="nl-BE" sz="3500" dirty="0"/>
              <a:t>PC-kennis</a:t>
            </a:r>
          </a:p>
          <a:p>
            <a:pPr marL="1233488" lvl="1" indent="-514350">
              <a:buFont typeface="+mj-lt"/>
              <a:buAutoNum type="arabicPeriod"/>
            </a:pPr>
            <a:r>
              <a:rPr lang="nl-BE" sz="3500" dirty="0"/>
              <a:t>Talenkennis</a:t>
            </a:r>
          </a:p>
          <a:p>
            <a:pPr marL="600075" indent="-514350">
              <a:buFont typeface="+mj-lt"/>
              <a:buAutoNum type="arabicPeriod"/>
            </a:pPr>
            <a:r>
              <a:rPr lang="nl-BE" sz="3500" b="1" u="sng" dirty="0"/>
              <a:t>Communicatie</a:t>
            </a:r>
          </a:p>
          <a:p>
            <a:pPr marL="1233488" lvl="1" indent="-514350">
              <a:buFont typeface="+mj-lt"/>
              <a:buAutoNum type="arabicPeriod"/>
            </a:pPr>
            <a:r>
              <a:rPr lang="nl-BE" sz="3500" dirty="0"/>
              <a:t>Heeft u contacten binnen uw dienst?</a:t>
            </a:r>
          </a:p>
          <a:p>
            <a:pPr marL="1233488" lvl="1" indent="-514350">
              <a:buFont typeface="+mj-lt"/>
              <a:buAutoNum type="arabicPeriod"/>
            </a:pPr>
            <a:r>
              <a:rPr lang="nl-BE" sz="3500" dirty="0"/>
              <a:t>Heeft u contacten buiten uw dienst maar binnen de X?</a:t>
            </a:r>
          </a:p>
          <a:p>
            <a:pPr marL="1233488" lvl="1" indent="-514350">
              <a:buFont typeface="+mj-lt"/>
              <a:buAutoNum type="arabicPeriod"/>
            </a:pPr>
            <a:r>
              <a:rPr lang="nl-BE" sz="3500" dirty="0"/>
              <a:t>Heeft u contacten buiten de X?</a:t>
            </a:r>
          </a:p>
          <a:p>
            <a:pPr marL="600075" indent="-514350">
              <a:buFont typeface="+mj-lt"/>
              <a:buAutoNum type="arabicPeriod"/>
            </a:pPr>
            <a:r>
              <a:rPr lang="nl-BE" sz="3500" b="1" u="sng" dirty="0"/>
              <a:t>Leiding geven</a:t>
            </a:r>
          </a:p>
          <a:p>
            <a:pPr marL="1233488" lvl="1" indent="-514350">
              <a:buFont typeface="+mj-lt"/>
              <a:buAutoNum type="arabicPeriod"/>
            </a:pPr>
            <a:r>
              <a:rPr lang="nl-BE" sz="3500" dirty="0"/>
              <a:t>Aan hoeveel personen geeft u direct leiding?</a:t>
            </a:r>
          </a:p>
          <a:p>
            <a:pPr marL="1233488" lvl="1" indent="-514350">
              <a:buFont typeface="+mj-lt"/>
              <a:buAutoNum type="arabicPeriod"/>
            </a:pPr>
            <a:r>
              <a:rPr lang="nl-BE" sz="3500" dirty="0"/>
              <a:t>Aan hoeveel personen geeft u indirect leiding?</a:t>
            </a:r>
          </a:p>
          <a:p>
            <a:pPr marL="600075" indent="-514350">
              <a:buFont typeface="+mj-lt"/>
              <a:buAutoNum type="arabicPeriod"/>
            </a:pPr>
            <a:r>
              <a:rPr lang="nl-BE" sz="3500" b="1" u="sng" dirty="0"/>
              <a:t>Opleiding</a:t>
            </a:r>
          </a:p>
          <a:p>
            <a:pPr marL="1233488" lvl="1" indent="-514350">
              <a:buFont typeface="+mj-lt"/>
              <a:buAutoNum type="arabicPeriod"/>
            </a:pPr>
            <a:r>
              <a:rPr lang="nl-BE" sz="3500" dirty="0"/>
              <a:t>Welke schoolopleiding vereist de functie?</a:t>
            </a:r>
          </a:p>
          <a:p>
            <a:pPr marL="1233488" lvl="1" indent="-514350">
              <a:buFont typeface="+mj-lt"/>
              <a:buAutoNum type="arabicPeriod"/>
            </a:pPr>
            <a:r>
              <a:rPr lang="nl-BE" sz="3500" dirty="0"/>
              <a:t>Welke aanvullende opleidingen vereist de functie</a:t>
            </a:r>
          </a:p>
          <a:p>
            <a:pPr marL="1233488" lvl="1" indent="-514350">
              <a:buFont typeface="+mj-lt"/>
              <a:buAutoNum type="arabicPeriod"/>
            </a:pPr>
            <a:r>
              <a:rPr lang="nl-BE" sz="3500" dirty="0"/>
              <a:t>Wat vereist de functie aan kritische ervaringstijd?</a:t>
            </a:r>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12</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Tree>
    <p:extLst>
      <p:ext uri="{BB962C8B-B14F-4D97-AF65-F5344CB8AC3E}">
        <p14:creationId xmlns:p14="http://schemas.microsoft.com/office/powerpoint/2010/main" val="11229593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VB 2: taakvragenlijst</a:t>
            </a:r>
            <a:endParaRPr lang="nl-BE" dirty="0"/>
          </a:p>
        </p:txBody>
      </p:sp>
      <p:sp>
        <p:nvSpPr>
          <p:cNvPr id="3" name="Tijdelijke aanduiding voor inhoud 2"/>
          <p:cNvSpPr>
            <a:spLocks noGrp="1"/>
          </p:cNvSpPr>
          <p:nvPr>
            <p:ph idx="1"/>
          </p:nvPr>
        </p:nvSpPr>
        <p:spPr>
          <a:xfrm>
            <a:off x="835825" y="1194364"/>
            <a:ext cx="10549351" cy="6838012"/>
          </a:xfrm>
          <a:ln>
            <a:solidFill>
              <a:schemeClr val="tx1"/>
            </a:solidFill>
          </a:ln>
        </p:spPr>
        <p:txBody>
          <a:bodyPr>
            <a:normAutofit fontScale="77500" lnSpcReduction="20000"/>
          </a:bodyPr>
          <a:lstStyle/>
          <a:p>
            <a:pPr marL="600075" indent="-514350">
              <a:buFont typeface="+mj-lt"/>
              <a:buAutoNum type="arabicPeriod"/>
            </a:pPr>
            <a:r>
              <a:rPr lang="nl-BE" sz="3500" dirty="0"/>
              <a:t> </a:t>
            </a:r>
            <a:r>
              <a:rPr lang="nl-BE" sz="3100" b="1" dirty="0" err="1"/>
              <a:t>Realistic</a:t>
            </a:r>
            <a:r>
              <a:rPr lang="nl-BE" sz="3100" b="1" dirty="0"/>
              <a:t>/Praktisch</a:t>
            </a:r>
          </a:p>
          <a:p>
            <a:pPr marL="1233488" lvl="1" indent="-514350">
              <a:buFont typeface="+mj-lt"/>
              <a:buAutoNum type="arabicPeriod"/>
            </a:pPr>
            <a:r>
              <a:rPr lang="nl-BE" sz="3100" dirty="0"/>
              <a:t>Fysiek intensief bezig zijn				Nooit	Soms	Altijd</a:t>
            </a:r>
          </a:p>
          <a:p>
            <a:pPr marL="1233488" lvl="1" indent="-514350">
              <a:buFont typeface="+mj-lt"/>
              <a:buAutoNum type="arabicPeriod"/>
            </a:pPr>
            <a:r>
              <a:rPr lang="nl-BE" sz="3100" dirty="0"/>
              <a:t>Met gereedschap werken   			      Nooit	Soms	Altijd</a:t>
            </a:r>
          </a:p>
          <a:p>
            <a:pPr marL="600075" indent="-514350">
              <a:buFont typeface="+mj-lt"/>
              <a:buAutoNum type="arabicPeriod"/>
            </a:pPr>
            <a:r>
              <a:rPr lang="nl-BE" sz="3100" dirty="0"/>
              <a:t> </a:t>
            </a:r>
            <a:r>
              <a:rPr lang="nl-BE" sz="3100" b="1" dirty="0" err="1"/>
              <a:t>Investigative</a:t>
            </a:r>
            <a:r>
              <a:rPr lang="nl-BE" sz="3100" b="1" dirty="0"/>
              <a:t>/Analytisch</a:t>
            </a:r>
          </a:p>
          <a:p>
            <a:pPr marL="1233488" lvl="1" indent="-514350">
              <a:buFont typeface="+mj-lt"/>
              <a:buAutoNum type="arabicPeriod"/>
            </a:pPr>
            <a:r>
              <a:rPr lang="nl-BE" sz="3100" dirty="0"/>
              <a:t>Analyses maken	 						Nooit	Soms	Altijd</a:t>
            </a:r>
          </a:p>
          <a:p>
            <a:pPr marL="1233488" lvl="1" indent="-514350">
              <a:buFont typeface="+mj-lt"/>
              <a:buAutoNum type="arabicPeriod"/>
            </a:pPr>
            <a:r>
              <a:rPr lang="nl-BE" sz="3100" dirty="0"/>
              <a:t>Statistiek gebruiken 	 					Nooit	Soms	Altijd</a:t>
            </a:r>
          </a:p>
          <a:p>
            <a:pPr marL="600075" indent="-514350">
              <a:buFont typeface="+mj-lt"/>
              <a:buAutoNum type="arabicPeriod"/>
            </a:pPr>
            <a:r>
              <a:rPr lang="nl-BE" sz="3100" b="1" dirty="0" err="1"/>
              <a:t>Artistic</a:t>
            </a:r>
            <a:r>
              <a:rPr lang="nl-BE" sz="3100" b="1" dirty="0"/>
              <a:t>/Kunstzinnig</a:t>
            </a:r>
          </a:p>
          <a:p>
            <a:pPr marL="1233488" lvl="1" indent="-514350">
              <a:buFont typeface="+mj-lt"/>
              <a:buAutoNum type="arabicPeriod"/>
            </a:pPr>
            <a:r>
              <a:rPr lang="nl-BE" sz="3100" dirty="0"/>
              <a:t>Fantasie gebruiken	 					Nooit	Soms	Altijd</a:t>
            </a:r>
          </a:p>
          <a:p>
            <a:pPr marL="1233488" lvl="1" indent="-514350">
              <a:buFont typeface="+mj-lt"/>
              <a:buAutoNum type="arabicPeriod"/>
            </a:pPr>
            <a:r>
              <a:rPr lang="nl-BE" sz="3100" dirty="0"/>
              <a:t>Creatief zijn met taal	 					Nooit	Soms	Altijd</a:t>
            </a:r>
          </a:p>
          <a:p>
            <a:pPr marL="600075" indent="-514350">
              <a:buFont typeface="+mj-lt"/>
              <a:buAutoNum type="arabicPeriod"/>
            </a:pPr>
            <a:r>
              <a:rPr lang="nl-BE" sz="3100" b="1" dirty="0" err="1"/>
              <a:t>Social</a:t>
            </a:r>
            <a:r>
              <a:rPr lang="nl-BE" sz="3100" b="1" dirty="0"/>
              <a:t>/Sociaal</a:t>
            </a:r>
          </a:p>
          <a:p>
            <a:pPr marL="1233488" lvl="1" indent="-514350">
              <a:buFont typeface="+mj-lt"/>
              <a:buAutoNum type="arabicPeriod"/>
            </a:pPr>
            <a:r>
              <a:rPr lang="nl-BE" sz="3100" dirty="0"/>
              <a:t>Mensen verzorgen	 					Nooit	Soms	Altijd</a:t>
            </a:r>
          </a:p>
          <a:p>
            <a:pPr marL="1233488" lvl="1" indent="-514350">
              <a:buFont typeface="+mj-lt"/>
              <a:buAutoNum type="arabicPeriod"/>
            </a:pPr>
            <a:r>
              <a:rPr lang="nl-BE" sz="3100" dirty="0"/>
              <a:t>Les geven	 								Nooit	Soms	Altijd</a:t>
            </a:r>
          </a:p>
          <a:p>
            <a:pPr marL="600075" indent="-514350">
              <a:buFont typeface="+mj-lt"/>
              <a:buAutoNum type="arabicPeriod"/>
            </a:pPr>
            <a:r>
              <a:rPr lang="nl-BE" sz="3100" b="1" dirty="0" err="1"/>
              <a:t>Enterprising</a:t>
            </a:r>
            <a:r>
              <a:rPr lang="nl-BE" sz="3100" b="1" dirty="0"/>
              <a:t>/Ondernemend</a:t>
            </a:r>
          </a:p>
          <a:p>
            <a:pPr marL="1233488" lvl="1" indent="-514350">
              <a:buFont typeface="+mj-lt"/>
              <a:buAutoNum type="arabicPeriod"/>
            </a:pPr>
            <a:r>
              <a:rPr lang="nl-BE" sz="3100" dirty="0"/>
              <a:t>Leiderschap tonen	 					Nooit	Soms	Altijd</a:t>
            </a:r>
          </a:p>
          <a:p>
            <a:pPr marL="1233488" lvl="1" indent="-514350">
              <a:buFont typeface="+mj-lt"/>
              <a:buAutoNum type="arabicPeriod"/>
            </a:pPr>
            <a:r>
              <a:rPr lang="nl-BE" sz="3100" dirty="0"/>
              <a:t>Afspraken maken, organiseren	 		Nooit	Soms	Altijd</a:t>
            </a:r>
          </a:p>
          <a:p>
            <a:pPr marL="600075" indent="-514350">
              <a:buFont typeface="+mj-lt"/>
              <a:buAutoNum type="arabicPeriod"/>
            </a:pPr>
            <a:r>
              <a:rPr lang="nl-BE" sz="3100" b="1" dirty="0" err="1"/>
              <a:t>Conventional</a:t>
            </a:r>
            <a:r>
              <a:rPr lang="nl-BE" sz="3100" b="1" dirty="0"/>
              <a:t>/Conventioneel</a:t>
            </a:r>
          </a:p>
          <a:p>
            <a:pPr marL="1233488" lvl="1" indent="-514350">
              <a:buFont typeface="+mj-lt"/>
              <a:buAutoNum type="arabicPeriod"/>
            </a:pPr>
            <a:r>
              <a:rPr lang="nl-BE" sz="3100" dirty="0"/>
              <a:t>Nauwgezet regels volgen	 			Nooit	Soms	Altijd</a:t>
            </a:r>
          </a:p>
          <a:p>
            <a:pPr marL="1233488" lvl="1" indent="-514350">
              <a:buFont typeface="+mj-lt"/>
              <a:buAutoNum type="arabicPeriod"/>
            </a:pPr>
            <a:r>
              <a:rPr lang="nl-BE" sz="3100" dirty="0"/>
              <a:t>Financiële berekeningen maken	 	Nooit	Soms	Altijd</a:t>
            </a:r>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13</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6" name="Afbeelding 5"/>
          <p:cNvPicPr>
            <a:picLocks noChangeAspect="1"/>
          </p:cNvPicPr>
          <p:nvPr/>
        </p:nvPicPr>
        <p:blipFill>
          <a:blip r:embed="rId3"/>
          <a:stretch>
            <a:fillRect/>
          </a:stretch>
        </p:blipFill>
        <p:spPr>
          <a:xfrm>
            <a:off x="11892775" y="2974913"/>
            <a:ext cx="4619625" cy="3952875"/>
          </a:xfrm>
          <a:prstGeom prst="rect">
            <a:avLst/>
          </a:prstGeom>
        </p:spPr>
      </p:pic>
    </p:spTree>
    <p:extLst>
      <p:ext uri="{BB962C8B-B14F-4D97-AF65-F5344CB8AC3E}">
        <p14:creationId xmlns:p14="http://schemas.microsoft.com/office/powerpoint/2010/main" val="1954730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VB 3: Kritische incidenten analyse</a:t>
            </a:r>
            <a:endParaRPr lang="nl-BE" dirty="0"/>
          </a:p>
        </p:txBody>
      </p:sp>
      <p:sp>
        <p:nvSpPr>
          <p:cNvPr id="3" name="Tijdelijke aanduiding voor inhoud 2"/>
          <p:cNvSpPr>
            <a:spLocks noGrp="1"/>
          </p:cNvSpPr>
          <p:nvPr>
            <p:ph idx="1"/>
          </p:nvPr>
        </p:nvSpPr>
        <p:spPr>
          <a:xfrm>
            <a:off x="830118" y="2259382"/>
            <a:ext cx="7991153" cy="5970218"/>
          </a:xfrm>
          <a:ln>
            <a:solidFill>
              <a:schemeClr val="tx1"/>
            </a:solidFill>
          </a:ln>
        </p:spPr>
        <p:txBody>
          <a:bodyPr>
            <a:normAutofit/>
          </a:bodyPr>
          <a:lstStyle/>
          <a:p>
            <a:pPr>
              <a:buFont typeface="Arial" panose="020B0604020202020204" pitchFamily="34" charset="0"/>
              <a:buChar char="•"/>
            </a:pPr>
            <a:r>
              <a:rPr lang="nl-BE" sz="2500" dirty="0"/>
              <a:t>Denk aan een situatie waarin iemand heel goed gepresteerd heeft.</a:t>
            </a:r>
          </a:p>
          <a:p>
            <a:pPr>
              <a:buFont typeface="Arial" panose="020B0604020202020204" pitchFamily="34" charset="0"/>
              <a:buChar char="•"/>
            </a:pPr>
            <a:r>
              <a:rPr lang="nl-BE" sz="2500" dirty="0"/>
              <a:t>Denk aan een situatie waarin iemand ook iets helemaal anders had kunnen doen.</a:t>
            </a:r>
          </a:p>
          <a:p>
            <a:pPr>
              <a:buFont typeface="Arial" panose="020B0604020202020204" pitchFamily="34" charset="0"/>
              <a:buChar char="•"/>
            </a:pPr>
            <a:r>
              <a:rPr lang="nl-BE" sz="2500" dirty="0"/>
              <a:t>Denk aan een recente uitdaging waarmee u op het werk werd geconfronteerd en hoe u die hebt aangepakt.</a:t>
            </a:r>
          </a:p>
          <a:p>
            <a:pPr>
              <a:buFont typeface="Arial" panose="020B0604020202020204" pitchFamily="34" charset="0"/>
              <a:buChar char="•"/>
            </a:pPr>
            <a:r>
              <a:rPr lang="nl-BE" sz="2500" dirty="0"/>
              <a:t>Denk aan een prestatie waarop u heel trots bent.</a:t>
            </a:r>
          </a:p>
          <a:p>
            <a:pPr>
              <a:buFont typeface="Arial" panose="020B0604020202020204" pitchFamily="34" charset="0"/>
              <a:buChar char="•"/>
            </a:pPr>
            <a:r>
              <a:rPr lang="nl-BE" sz="2500" dirty="0"/>
              <a:t>Denk aan een situatie waarin u iemand iets zag doen waarvan u dacht dat u het heel anders zou aanpakken.</a:t>
            </a:r>
          </a:p>
          <a:p>
            <a:pPr>
              <a:buFont typeface="Arial" panose="020B0604020202020204" pitchFamily="34" charset="0"/>
              <a:buChar char="•"/>
            </a:pPr>
            <a:r>
              <a:rPr lang="nl-BE" sz="2500" dirty="0"/>
              <a:t>... </a:t>
            </a:r>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14</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
        <p:nvSpPr>
          <p:cNvPr id="7" name="Tijdelijke aanduiding voor inhoud 2"/>
          <p:cNvSpPr txBox="1">
            <a:spLocks/>
          </p:cNvSpPr>
          <p:nvPr/>
        </p:nvSpPr>
        <p:spPr>
          <a:xfrm>
            <a:off x="9140400" y="2259382"/>
            <a:ext cx="7991153" cy="5582953"/>
          </a:xfrm>
          <a:prstGeom prst="rect">
            <a:avLst/>
          </a:prstGeom>
          <a:ln>
            <a:solidFill>
              <a:schemeClr val="tx1"/>
            </a:solidFill>
          </a:ln>
        </p:spPr>
        <p:txBody>
          <a:bodyPr vert="horz" lIns="91440" tIns="45720" rIns="91440" bIns="45720" rtlCol="0">
            <a:normAutofit/>
          </a:bodyPr>
          <a:lstStyle>
            <a:lvl1pPr marL="536575" indent="-450850" algn="l" defTabSz="457200" rtl="0" eaLnBrk="1" latinLnBrk="0" hangingPunct="1">
              <a:lnSpc>
                <a:spcPct val="120000"/>
              </a:lnSpc>
              <a:spcBef>
                <a:spcPts val="0"/>
              </a:spcBef>
              <a:buFont typeface="Arial" panose="020B0604020202020204" pitchFamily="34" charset="0"/>
              <a:buChar char="̶"/>
              <a:defRPr sz="4800" kern="1200">
                <a:solidFill>
                  <a:schemeClr val="tx1"/>
                </a:solidFill>
                <a:latin typeface="+mn-lt"/>
                <a:ea typeface="+mn-ea"/>
                <a:cs typeface="+mn-cs"/>
              </a:defRPr>
            </a:lvl1pPr>
            <a:lvl2pPr marL="1169988" indent="-450850" algn="l" defTabSz="457200" rtl="0" eaLnBrk="1" latinLnBrk="0" hangingPunct="1">
              <a:lnSpc>
                <a:spcPct val="120000"/>
              </a:lnSpc>
              <a:spcBef>
                <a:spcPts val="0"/>
              </a:spcBef>
              <a:buFont typeface="Arial" panose="020B0604020202020204" pitchFamily="34" charset="0"/>
              <a:buChar char="̶"/>
              <a:tabLst/>
              <a:defRPr sz="4800" kern="1200">
                <a:solidFill>
                  <a:schemeClr val="tx1"/>
                </a:solidFill>
                <a:latin typeface="+mn-lt"/>
                <a:ea typeface="+mn-ea"/>
                <a:cs typeface="+mn-cs"/>
              </a:defRPr>
            </a:lvl2pPr>
            <a:lvl3pPr marL="1755775" indent="-450000" algn="l" defTabSz="457200" rtl="0" eaLnBrk="1" latinLnBrk="0" hangingPunct="1">
              <a:lnSpc>
                <a:spcPct val="120000"/>
              </a:lnSpc>
              <a:spcBef>
                <a:spcPts val="0"/>
              </a:spcBef>
              <a:buFont typeface="Arial" panose="020B0604020202020204" pitchFamily="34" charset="0"/>
              <a:buChar char="‒"/>
              <a:defRPr sz="4800" kern="1200">
                <a:solidFill>
                  <a:schemeClr val="tx1"/>
                </a:solidFill>
                <a:latin typeface="+mn-lt"/>
                <a:ea typeface="+mn-ea"/>
                <a:cs typeface="+mn-cs"/>
              </a:defRPr>
            </a:lvl3pPr>
            <a:lvl4pPr marL="2328863" indent="-550863" algn="l" defTabSz="1912938" rtl="0" eaLnBrk="1" latinLnBrk="0" hangingPunct="1">
              <a:lnSpc>
                <a:spcPct val="120000"/>
              </a:lnSpc>
              <a:spcBef>
                <a:spcPts val="0"/>
              </a:spcBef>
              <a:buFont typeface="Arial" panose="020B0604020202020204" pitchFamily="34" charset="0"/>
              <a:buChar char="–"/>
              <a:tabLst/>
              <a:defRPr sz="4800" kern="1200">
                <a:solidFill>
                  <a:schemeClr val="tx1"/>
                </a:solidFill>
                <a:latin typeface="+mn-lt"/>
                <a:ea typeface="+mn-ea"/>
                <a:cs typeface="+mn-cs"/>
              </a:defRPr>
            </a:lvl4pPr>
            <a:lvl5pPr marL="2962275" indent="-442913" algn="l" defTabSz="457200" rtl="0" eaLnBrk="1" latinLnBrk="0" hangingPunct="1">
              <a:lnSpc>
                <a:spcPct val="120000"/>
              </a:lnSpc>
              <a:spcBef>
                <a:spcPts val="0"/>
              </a:spcBef>
              <a:buFont typeface="Arial" panose="020B0604020202020204" pitchFamily="34" charset="0"/>
              <a:buChar char="̶"/>
              <a:defRPr sz="4800" kern="1200">
                <a:solidFill>
                  <a:schemeClr val="tx1"/>
                </a:solidFill>
                <a:latin typeface="+mn-lt"/>
                <a:ea typeface="+mn-ea"/>
                <a:cs typeface="+mn-cs"/>
              </a:defRPr>
            </a:lvl5pPr>
            <a:lvl6pPr marL="3576013"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197"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381"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565" indent="-325092" algn="l" defTabSz="1300368"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a:lstStyle>
          <a:p>
            <a:pPr marL="85725" indent="0">
              <a:buNone/>
            </a:pPr>
            <a:r>
              <a:rPr lang="nl-BE" sz="2500" i="1" dirty="0"/>
              <a:t>Vorig jaar probeerde ik software te verkopen aan een grote bank. Ik wist dat ze geïnteresseerd waren, maar ze stelden een definitieve beslissing steeds uit. Elke week telefoneerde ik of stuurde ik een korte email. Daarbij probeerde ik niet de indruk te wekken dat ik heb opjoeg. Ik herinnerde hun eraan wat wij konden bieden en dat we geïnteresseerd waren het product te leveren. Dat duurde zo’n drie maanden, maar uiteindelijk sleepte ik het grootste contract in de wacht dat ons bedrijf ooit heeft binnengehaald. </a:t>
            </a:r>
          </a:p>
        </p:txBody>
      </p:sp>
      <p:sp>
        <p:nvSpPr>
          <p:cNvPr id="8" name="Tekstvak 7"/>
          <p:cNvSpPr txBox="1"/>
          <p:nvPr/>
        </p:nvSpPr>
        <p:spPr>
          <a:xfrm>
            <a:off x="830118" y="1568367"/>
            <a:ext cx="6724918" cy="553998"/>
          </a:xfrm>
          <a:prstGeom prst="rect">
            <a:avLst/>
          </a:prstGeom>
          <a:noFill/>
        </p:spPr>
        <p:txBody>
          <a:bodyPr wrap="none" rtlCol="0">
            <a:spAutoFit/>
          </a:bodyPr>
          <a:lstStyle/>
          <a:p>
            <a:pPr>
              <a:lnSpc>
                <a:spcPct val="120000"/>
              </a:lnSpc>
            </a:pPr>
            <a:r>
              <a:rPr lang="nl-BE" sz="2500" dirty="0"/>
              <a:t>Prompts om kritische incidenten te genereren:</a:t>
            </a:r>
          </a:p>
        </p:txBody>
      </p:sp>
      <p:sp>
        <p:nvSpPr>
          <p:cNvPr id="9" name="Tekstvak 8"/>
          <p:cNvSpPr txBox="1"/>
          <p:nvPr/>
        </p:nvSpPr>
        <p:spPr>
          <a:xfrm>
            <a:off x="9140400" y="1643289"/>
            <a:ext cx="6684779" cy="511615"/>
          </a:xfrm>
          <a:prstGeom prst="rect">
            <a:avLst/>
          </a:prstGeom>
          <a:noFill/>
        </p:spPr>
        <p:txBody>
          <a:bodyPr wrap="none" rtlCol="0">
            <a:spAutoFit/>
          </a:bodyPr>
          <a:lstStyle/>
          <a:p>
            <a:pPr>
              <a:lnSpc>
                <a:spcPct val="120000"/>
              </a:lnSpc>
            </a:pPr>
            <a:r>
              <a:rPr lang="nl-BE" sz="2500" dirty="0"/>
              <a:t>Voorbeeld van een positief kritisch incidenten:</a:t>
            </a:r>
          </a:p>
        </p:txBody>
      </p:sp>
    </p:spTree>
    <p:extLst>
      <p:ext uri="{BB962C8B-B14F-4D97-AF65-F5344CB8AC3E}">
        <p14:creationId xmlns:p14="http://schemas.microsoft.com/office/powerpoint/2010/main" val="2687601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VB 4: </a:t>
            </a:r>
            <a:r>
              <a:rPr lang="nl-NL" sz="4500" dirty="0" err="1"/>
              <a:t>persoonlijkheidsgebaseerde</a:t>
            </a:r>
            <a:r>
              <a:rPr lang="nl-NL" sz="4500" dirty="0"/>
              <a:t> techniek </a:t>
            </a:r>
            <a:endParaRPr lang="nl-BE" sz="45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15</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graphicFrame>
        <p:nvGraphicFramePr>
          <p:cNvPr id="7" name="Tabel 6"/>
          <p:cNvGraphicFramePr>
            <a:graphicFrameLocks noGrp="1"/>
          </p:cNvGraphicFramePr>
          <p:nvPr>
            <p:extLst>
              <p:ext uri="{D42A27DB-BD31-4B8C-83A1-F6EECF244321}">
                <p14:modId xmlns:p14="http://schemas.microsoft.com/office/powerpoint/2010/main" val="2578965448"/>
              </p:ext>
            </p:extLst>
          </p:nvPr>
        </p:nvGraphicFramePr>
        <p:xfrm>
          <a:off x="1045271" y="1454067"/>
          <a:ext cx="13369976" cy="6583680"/>
        </p:xfrm>
        <a:graphic>
          <a:graphicData uri="http://schemas.openxmlformats.org/drawingml/2006/table">
            <a:tbl>
              <a:tblPr firstRow="1" bandRow="1">
                <a:tableStyleId>{5C22544A-7EE6-4342-B048-85BDC9FD1C3A}</a:tableStyleId>
              </a:tblPr>
              <a:tblGrid>
                <a:gridCol w="9784094">
                  <a:extLst>
                    <a:ext uri="{9D8B030D-6E8A-4147-A177-3AD203B41FA5}">
                      <a16:colId xmlns:a16="http://schemas.microsoft.com/office/drawing/2014/main" val="3671700908"/>
                    </a:ext>
                  </a:extLst>
                </a:gridCol>
                <a:gridCol w="3585882">
                  <a:extLst>
                    <a:ext uri="{9D8B030D-6E8A-4147-A177-3AD203B41FA5}">
                      <a16:colId xmlns:a16="http://schemas.microsoft.com/office/drawing/2014/main" val="1573117527"/>
                    </a:ext>
                  </a:extLst>
                </a:gridCol>
              </a:tblGrid>
              <a:tr h="370840">
                <a:tc gridSpan="2">
                  <a:txBody>
                    <a:bodyPr/>
                    <a:lstStyle/>
                    <a:p>
                      <a:r>
                        <a:rPr lang="nl-BE" b="1" dirty="0">
                          <a:solidFill>
                            <a:schemeClr val="bg1"/>
                          </a:solidFill>
                        </a:rPr>
                        <a:t>Persoonlijke kenmerken hebben effect op functieprestaties van (naam functie). Hieronder staat een lijst met kenmerken die vaak gebruikt worden om gedrag te beschrijven. Geef aan in hoeverre elk kenmerk</a:t>
                      </a:r>
                      <a:r>
                        <a:rPr lang="nl-BE" b="1" baseline="0" dirty="0">
                          <a:solidFill>
                            <a:schemeClr val="bg1"/>
                          </a:solidFill>
                        </a:rPr>
                        <a:t> de prestatie in deze specifieke functie kan verbeteren. Gebruik de schaal om uw beoordelingen aan te geven.</a:t>
                      </a:r>
                      <a:r>
                        <a:rPr lang="nl-BE" b="1" dirty="0">
                          <a:solidFill>
                            <a:schemeClr val="bg1"/>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lang="nl-B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3652672"/>
                  </a:ext>
                </a:extLst>
              </a:tr>
              <a:tr h="370840">
                <a:tc gridSpan="2">
                  <a:txBody>
                    <a:bodyPr/>
                    <a:lstStyle/>
                    <a:p>
                      <a:r>
                        <a:rPr lang="nl-BE" b="0" dirty="0">
                          <a:solidFill>
                            <a:schemeClr val="tx1"/>
                          </a:solidFill>
                        </a:rPr>
                        <a:t>1: Verbetert prestatie niet</a:t>
                      </a:r>
                    </a:p>
                    <a:p>
                      <a:r>
                        <a:rPr lang="nl-BE" b="0" dirty="0">
                          <a:solidFill>
                            <a:schemeClr val="tx1"/>
                          </a:solidFill>
                        </a:rPr>
                        <a:t>2: Verbetert prestatie minimaal</a:t>
                      </a:r>
                    </a:p>
                    <a:p>
                      <a:r>
                        <a:rPr lang="nl-BE" b="0" dirty="0">
                          <a:solidFill>
                            <a:schemeClr val="tx1"/>
                          </a:solidFill>
                        </a:rPr>
                        <a:t>3: Verbetert prestatie matig</a:t>
                      </a:r>
                    </a:p>
                    <a:p>
                      <a:r>
                        <a:rPr lang="nl-BE" b="0" dirty="0">
                          <a:solidFill>
                            <a:schemeClr val="tx1"/>
                          </a:solidFill>
                        </a:rPr>
                        <a:t>4: Verbetert</a:t>
                      </a:r>
                      <a:r>
                        <a:rPr lang="nl-BE" b="0" baseline="0" dirty="0">
                          <a:solidFill>
                            <a:schemeClr val="tx1"/>
                          </a:solidFill>
                        </a:rPr>
                        <a:t> prestatie substantieel</a:t>
                      </a:r>
                      <a:endParaRPr lang="nl-B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nl-B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46610137"/>
                  </a:ext>
                </a:extLst>
              </a:tr>
              <a:tr h="370840">
                <a:tc>
                  <a:txBody>
                    <a:bodyPr/>
                    <a:lstStyle/>
                    <a:p>
                      <a:r>
                        <a:rPr lang="nl-BE" b="1" dirty="0">
                          <a:solidFill>
                            <a:schemeClr val="tx1"/>
                          </a:solidFill>
                        </a:rPr>
                        <a:t>Voorbeeld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nl-BE" dirty="0">
                          <a:solidFill>
                            <a:schemeClr val="tx1"/>
                          </a:solidFill>
                        </a:rPr>
                        <a:t>Omcirkel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13643168"/>
                  </a:ext>
                </a:extLst>
              </a:tr>
              <a:tr h="370840">
                <a:tc>
                  <a:txBody>
                    <a:bodyPr/>
                    <a:lstStyle/>
                    <a:p>
                      <a:r>
                        <a:rPr lang="nl-BE" b="0" dirty="0">
                          <a:solidFill>
                            <a:schemeClr val="tx1"/>
                          </a:solidFill>
                        </a:rPr>
                        <a:t>Heeft behoefte aan en houdt van sociale interactie (Sociabiliteit)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nl-BE" dirty="0">
                          <a:solidFill>
                            <a:schemeClr val="tx1"/>
                          </a:solidFill>
                        </a:rPr>
                        <a:t>1      2      3      4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59495072"/>
                  </a:ext>
                </a:extLst>
              </a:tr>
              <a:tr h="370840">
                <a:tc>
                  <a:txBody>
                    <a:bodyPr/>
                    <a:lstStyle/>
                    <a:p>
                      <a:r>
                        <a:rPr lang="nl-BE" b="0" dirty="0">
                          <a:solidFill>
                            <a:schemeClr val="tx1"/>
                          </a:solidFill>
                        </a:rPr>
                        <a:t>Begrijpt de stemming van anderen (Aangenaamheid)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1300368" rtl="0" eaLnBrk="1" fontAlgn="auto" latinLnBrk="0" hangingPunct="1">
                        <a:lnSpc>
                          <a:spcPct val="100000"/>
                        </a:lnSpc>
                        <a:spcBef>
                          <a:spcPts val="0"/>
                        </a:spcBef>
                        <a:spcAft>
                          <a:spcPts val="0"/>
                        </a:spcAft>
                        <a:buClrTx/>
                        <a:buSzTx/>
                        <a:buFontTx/>
                        <a:buNone/>
                        <a:tabLst/>
                        <a:defRPr/>
                      </a:pPr>
                      <a:r>
                        <a:rPr lang="nl-BE" dirty="0">
                          <a:solidFill>
                            <a:schemeClr val="tx1"/>
                          </a:solidFill>
                        </a:rPr>
                        <a:t>1      2      3      4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9104399"/>
                  </a:ext>
                </a:extLst>
              </a:tr>
              <a:tr h="370840">
                <a:tc>
                  <a:txBody>
                    <a:bodyPr/>
                    <a:lstStyle/>
                    <a:p>
                      <a:r>
                        <a:rPr lang="nl-BE" b="0" dirty="0">
                          <a:solidFill>
                            <a:schemeClr val="tx1"/>
                          </a:solidFill>
                        </a:rPr>
                        <a:t>Wijkt zelden</a:t>
                      </a:r>
                      <a:r>
                        <a:rPr lang="nl-BE" b="0" baseline="0" dirty="0">
                          <a:solidFill>
                            <a:schemeClr val="tx1"/>
                          </a:solidFill>
                        </a:rPr>
                        <a:t> af van standaardprocedures (Voorzichtigheid)</a:t>
                      </a:r>
                      <a:endParaRPr lang="nl-B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1300368" rtl="0" eaLnBrk="1" fontAlgn="auto" latinLnBrk="0" hangingPunct="1">
                        <a:lnSpc>
                          <a:spcPct val="100000"/>
                        </a:lnSpc>
                        <a:spcBef>
                          <a:spcPts val="0"/>
                        </a:spcBef>
                        <a:spcAft>
                          <a:spcPts val="0"/>
                        </a:spcAft>
                        <a:buClrTx/>
                        <a:buSzTx/>
                        <a:buFontTx/>
                        <a:buNone/>
                        <a:tabLst/>
                        <a:defRPr/>
                      </a:pPr>
                      <a:r>
                        <a:rPr lang="nl-BE" dirty="0">
                          <a:solidFill>
                            <a:schemeClr val="tx1"/>
                          </a:solidFill>
                        </a:rPr>
                        <a:t>1      2      3      4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67483277"/>
                  </a:ext>
                </a:extLst>
              </a:tr>
              <a:tr h="370840">
                <a:tc>
                  <a:txBody>
                    <a:bodyPr/>
                    <a:lstStyle/>
                    <a:p>
                      <a:r>
                        <a:rPr lang="nl-BE" b="0" dirty="0">
                          <a:solidFill>
                            <a:schemeClr val="tx1"/>
                          </a:solidFill>
                        </a:rPr>
                        <a:t>Is creatief en heeft een open geest (Openheid)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1300368" rtl="0" eaLnBrk="1" fontAlgn="auto" latinLnBrk="0" hangingPunct="1">
                        <a:lnSpc>
                          <a:spcPct val="100000"/>
                        </a:lnSpc>
                        <a:spcBef>
                          <a:spcPts val="0"/>
                        </a:spcBef>
                        <a:spcAft>
                          <a:spcPts val="0"/>
                        </a:spcAft>
                        <a:buClrTx/>
                        <a:buSzTx/>
                        <a:buFontTx/>
                        <a:buNone/>
                        <a:tabLst/>
                        <a:defRPr/>
                      </a:pPr>
                      <a:r>
                        <a:rPr lang="nl-BE" dirty="0">
                          <a:solidFill>
                            <a:schemeClr val="tx1"/>
                          </a:solidFill>
                        </a:rPr>
                        <a:t>1      2      3      4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40524233"/>
                  </a:ext>
                </a:extLst>
              </a:tr>
              <a:tr h="370840">
                <a:tc gridSpan="2">
                  <a:txBody>
                    <a:bodyPr/>
                    <a:lstStyle/>
                    <a:p>
                      <a:r>
                        <a:rPr lang="nl-BE" b="0" i="1" dirty="0">
                          <a:solidFill>
                            <a:schemeClr val="tx1"/>
                          </a:solidFill>
                        </a:rPr>
                        <a:t>Noot</a:t>
                      </a:r>
                      <a:r>
                        <a:rPr lang="nl-BE" b="0" dirty="0">
                          <a:solidFill>
                            <a:schemeClr val="tx1"/>
                          </a:solidFill>
                        </a:rPr>
                        <a:t>. Tussen</a:t>
                      </a:r>
                      <a:r>
                        <a:rPr lang="nl-BE" b="0" baseline="0" dirty="0">
                          <a:solidFill>
                            <a:schemeClr val="tx1"/>
                          </a:solidFill>
                        </a:rPr>
                        <a:t> haakjes staat het gemeten persoonlijkheidskenmerk. Uiteraard wordt dit niet vermeld in de eigenlijke vragenlijst.</a:t>
                      </a:r>
                      <a:endParaRPr lang="nl-B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nl-B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51729079"/>
                  </a:ext>
                </a:extLst>
              </a:tr>
            </a:tbl>
          </a:graphicData>
        </a:graphic>
      </p:graphicFrame>
    </p:spTree>
    <p:extLst>
      <p:ext uri="{BB962C8B-B14F-4D97-AF65-F5344CB8AC3E}">
        <p14:creationId xmlns:p14="http://schemas.microsoft.com/office/powerpoint/2010/main" val="71621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VB 5: O*NET</a:t>
            </a:r>
            <a:endParaRPr lang="nl-BE"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16</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7" name="Afbeelding 6"/>
          <p:cNvPicPr>
            <a:picLocks noChangeAspect="1"/>
          </p:cNvPicPr>
          <p:nvPr/>
        </p:nvPicPr>
        <p:blipFill>
          <a:blip r:embed="rId3"/>
          <a:stretch>
            <a:fillRect/>
          </a:stretch>
        </p:blipFill>
        <p:spPr>
          <a:xfrm>
            <a:off x="2909232" y="999717"/>
            <a:ext cx="11111567" cy="7664271"/>
          </a:xfrm>
          <a:prstGeom prst="rect">
            <a:avLst/>
          </a:prstGeom>
          <a:ln>
            <a:solidFill>
              <a:schemeClr val="tx1"/>
            </a:solidFill>
          </a:ln>
        </p:spPr>
      </p:pic>
      <p:sp>
        <p:nvSpPr>
          <p:cNvPr id="8" name="Ovaal 7"/>
          <p:cNvSpPr/>
          <p:nvPr/>
        </p:nvSpPr>
        <p:spPr>
          <a:xfrm>
            <a:off x="10045724" y="981786"/>
            <a:ext cx="1882588" cy="932330"/>
          </a:xfrm>
          <a:prstGeom prst="ellipse">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10255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marL="85725" indent="0">
              <a:buNone/>
            </a:pPr>
            <a:r>
              <a:rPr lang="nl-BE" sz="3500" b="1" dirty="0"/>
              <a:t>Kritieken op functiestudie:</a:t>
            </a:r>
          </a:p>
          <a:p>
            <a:pPr marL="85725" indent="0">
              <a:buNone/>
            </a:pPr>
            <a:r>
              <a:rPr lang="nl-BE" sz="3500" dirty="0"/>
              <a:t> </a:t>
            </a:r>
          </a:p>
          <a:p>
            <a:pPr>
              <a:buFont typeface="Wingdings" panose="05000000000000000000" pitchFamily="2" charset="2"/>
              <a:buChar char="Ø"/>
            </a:pPr>
            <a:r>
              <a:rPr lang="nl-BE" sz="3500" dirty="0"/>
              <a:t>Tijdrovend en duur</a:t>
            </a:r>
          </a:p>
          <a:p>
            <a:pPr>
              <a:buFont typeface="Wingdings" panose="05000000000000000000" pitchFamily="2" charset="2"/>
              <a:buChar char="Ø"/>
            </a:pPr>
            <a:endParaRPr lang="nl-BE" sz="3500" dirty="0"/>
          </a:p>
          <a:p>
            <a:pPr>
              <a:buFont typeface="Wingdings" panose="05000000000000000000" pitchFamily="2" charset="2"/>
              <a:buChar char="Ø"/>
            </a:pPr>
            <a:r>
              <a:rPr lang="nl-BE" sz="3500" dirty="0"/>
              <a:t>Houdt geen rekening met de strategie van de organisatie</a:t>
            </a:r>
          </a:p>
          <a:p>
            <a:pPr marL="85725" indent="0">
              <a:buNone/>
            </a:pPr>
            <a:r>
              <a:rPr lang="nl-BE" sz="3500" dirty="0"/>
              <a:t>			</a:t>
            </a:r>
            <a:r>
              <a:rPr lang="nl-BE" sz="2500" dirty="0"/>
              <a:t>Welke taken zijn er allemaal binnen een functie?</a:t>
            </a:r>
          </a:p>
          <a:p>
            <a:pPr marL="1778000" lvl="3" indent="0">
              <a:buNone/>
            </a:pPr>
            <a:r>
              <a:rPr lang="nl-BE" sz="2500" dirty="0"/>
              <a:t>		Versus</a:t>
            </a:r>
          </a:p>
          <a:p>
            <a:pPr marL="1778000" lvl="3" indent="-342900">
              <a:buNone/>
            </a:pPr>
            <a:r>
              <a:rPr lang="nl-BE" sz="2500" dirty="0"/>
              <a:t>Wat draagt de functie bij tot de competitieve effectiviteit van de organisatie?	</a:t>
            </a:r>
          </a:p>
          <a:p>
            <a:pPr marL="1778000" lvl="3" indent="-342900">
              <a:buNone/>
            </a:pPr>
            <a:endParaRPr lang="nl-BE" sz="3500" dirty="0"/>
          </a:p>
          <a:p>
            <a:pPr marL="538163" lvl="3" indent="-449263">
              <a:buFont typeface="Wingdings" panose="05000000000000000000" pitchFamily="2" charset="2"/>
              <a:buChar char="Ø"/>
            </a:pPr>
            <a:r>
              <a:rPr lang="nl-BE" sz="3500" dirty="0"/>
              <a:t>Anachronistisch en statisch</a:t>
            </a:r>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17</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Tree>
    <p:extLst>
      <p:ext uri="{BB962C8B-B14F-4D97-AF65-F5344CB8AC3E}">
        <p14:creationId xmlns:p14="http://schemas.microsoft.com/office/powerpoint/2010/main" val="896915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a:buFont typeface="Wingdings" panose="05000000000000000000" pitchFamily="2" charset="2"/>
              <a:buChar char="Ø"/>
            </a:pPr>
            <a:endParaRPr lang="nl-BE" sz="1000" dirty="0"/>
          </a:p>
          <a:p>
            <a:pPr>
              <a:buFont typeface="Wingdings" panose="05000000000000000000" pitchFamily="2" charset="2"/>
              <a:buChar char="Ø"/>
            </a:pP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18</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
        <p:nvSpPr>
          <p:cNvPr id="7" name="Tekstvak 6"/>
          <p:cNvSpPr txBox="1"/>
          <p:nvPr/>
        </p:nvSpPr>
        <p:spPr>
          <a:xfrm>
            <a:off x="3883732" y="1599890"/>
            <a:ext cx="8289449" cy="5078313"/>
          </a:xfrm>
          <a:prstGeom prst="rect">
            <a:avLst/>
          </a:prstGeom>
          <a:noFill/>
          <a:ln>
            <a:solidFill>
              <a:schemeClr val="tx1"/>
            </a:solidFill>
          </a:ln>
        </p:spPr>
        <p:txBody>
          <a:bodyPr wrap="none" rtlCol="0">
            <a:spAutoFit/>
          </a:bodyPr>
          <a:lstStyle/>
          <a:p>
            <a:pPr algn="ctr">
              <a:lnSpc>
                <a:spcPct val="120000"/>
              </a:lnSpc>
            </a:pPr>
            <a:r>
              <a:rPr lang="nl-BE" sz="3000" b="1" dirty="0"/>
              <a:t>Het Nieuwe Werken</a:t>
            </a:r>
          </a:p>
          <a:p>
            <a:pPr algn="ctr">
              <a:lnSpc>
                <a:spcPct val="120000"/>
              </a:lnSpc>
            </a:pPr>
            <a:r>
              <a:rPr lang="nl-BE" sz="3000" b="1" dirty="0"/>
              <a:t>(HNW)</a:t>
            </a:r>
          </a:p>
          <a:p>
            <a:pPr>
              <a:lnSpc>
                <a:spcPct val="120000"/>
              </a:lnSpc>
            </a:pPr>
            <a:endParaRPr lang="nl-BE" sz="3000" dirty="0"/>
          </a:p>
          <a:p>
            <a:pPr marL="457200" indent="-457200">
              <a:lnSpc>
                <a:spcPct val="120000"/>
              </a:lnSpc>
              <a:buFontTx/>
              <a:buChar char="-"/>
            </a:pPr>
            <a:r>
              <a:rPr lang="nl-BE" sz="3000" dirty="0" err="1"/>
              <a:t>Results-only</a:t>
            </a:r>
            <a:r>
              <a:rPr lang="nl-BE" sz="3000" dirty="0"/>
              <a:t> </a:t>
            </a:r>
            <a:r>
              <a:rPr lang="nl-BE" sz="3000" dirty="0" err="1"/>
              <a:t>work</a:t>
            </a:r>
            <a:r>
              <a:rPr lang="nl-BE" sz="3000" dirty="0"/>
              <a:t> environment (ROWE)</a:t>
            </a:r>
          </a:p>
          <a:p>
            <a:pPr marL="457200" indent="-457200">
              <a:lnSpc>
                <a:spcPct val="120000"/>
              </a:lnSpc>
              <a:buFontTx/>
              <a:buChar char="-"/>
            </a:pPr>
            <a:r>
              <a:rPr lang="nl-BE" sz="3000" dirty="0"/>
              <a:t>Job </a:t>
            </a:r>
            <a:r>
              <a:rPr lang="nl-BE" sz="3000" dirty="0" err="1"/>
              <a:t>sculpting</a:t>
            </a:r>
            <a:r>
              <a:rPr lang="nl-BE" sz="3000" dirty="0"/>
              <a:t> / Job </a:t>
            </a:r>
            <a:r>
              <a:rPr lang="nl-BE" sz="3000" dirty="0" err="1"/>
              <a:t>crafting</a:t>
            </a:r>
            <a:r>
              <a:rPr lang="nl-BE" sz="3000" dirty="0"/>
              <a:t> (‘</a:t>
            </a:r>
            <a:r>
              <a:rPr lang="nl-BE" sz="3000" dirty="0" err="1"/>
              <a:t>baanboetseren</a:t>
            </a:r>
            <a:r>
              <a:rPr lang="nl-BE" sz="3000" dirty="0"/>
              <a:t>’)</a:t>
            </a:r>
          </a:p>
          <a:p>
            <a:pPr marL="457200" indent="-457200">
              <a:lnSpc>
                <a:spcPct val="120000"/>
              </a:lnSpc>
              <a:buFontTx/>
              <a:buChar char="-"/>
            </a:pPr>
            <a:r>
              <a:rPr lang="nl-BE" sz="3000" dirty="0"/>
              <a:t>Extrarolgedrag</a:t>
            </a:r>
          </a:p>
          <a:p>
            <a:pPr marL="457200" indent="-457200">
              <a:lnSpc>
                <a:spcPct val="120000"/>
              </a:lnSpc>
              <a:buFontTx/>
              <a:buChar char="-"/>
            </a:pPr>
            <a:r>
              <a:rPr lang="nl-BE" sz="3000" dirty="0" err="1"/>
              <a:t>Adaptability</a:t>
            </a:r>
            <a:endParaRPr lang="nl-BE" sz="3000" dirty="0"/>
          </a:p>
          <a:p>
            <a:pPr marL="457200" indent="-457200">
              <a:lnSpc>
                <a:spcPct val="120000"/>
              </a:lnSpc>
              <a:buFontTx/>
              <a:buChar char="-"/>
            </a:pPr>
            <a:r>
              <a:rPr lang="nl-BE" sz="3000" dirty="0" err="1"/>
              <a:t>Proactiviteit</a:t>
            </a:r>
            <a:endParaRPr lang="nl-BE" sz="3000" dirty="0"/>
          </a:p>
          <a:p>
            <a:pPr marL="457200" indent="-457200">
              <a:lnSpc>
                <a:spcPct val="120000"/>
              </a:lnSpc>
              <a:buFontTx/>
              <a:buChar char="-"/>
            </a:pPr>
            <a:r>
              <a:rPr lang="nl-BE" sz="3000" dirty="0"/>
              <a:t>...</a:t>
            </a:r>
          </a:p>
        </p:txBody>
      </p:sp>
    </p:spTree>
    <p:extLst>
      <p:ext uri="{BB962C8B-B14F-4D97-AF65-F5344CB8AC3E}">
        <p14:creationId xmlns:p14="http://schemas.microsoft.com/office/powerpoint/2010/main" val="2550463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marL="85725" indent="0">
              <a:buNone/>
            </a:pPr>
            <a:r>
              <a:rPr lang="nl-BE" sz="3500" b="1" dirty="0"/>
              <a:t>Competenties?</a:t>
            </a:r>
          </a:p>
          <a:p>
            <a:pPr marL="85725" indent="0">
              <a:buNone/>
            </a:pPr>
            <a:r>
              <a:rPr lang="nl-BE" sz="3500" dirty="0"/>
              <a:t> </a:t>
            </a:r>
          </a:p>
          <a:p>
            <a:pPr marL="85725" indent="0">
              <a:buNone/>
            </a:pPr>
            <a:endParaRPr lang="nl-BE" sz="3500" dirty="0"/>
          </a:p>
          <a:p>
            <a:pPr>
              <a:buFont typeface="Wingdings" panose="05000000000000000000" pitchFamily="2" charset="2"/>
              <a:buChar char="Ø"/>
            </a:pP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19</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graphicFrame>
        <p:nvGraphicFramePr>
          <p:cNvPr id="6" name="Diagram 5"/>
          <p:cNvGraphicFramePr/>
          <p:nvPr>
            <p:extLst>
              <p:ext uri="{D42A27DB-BD31-4B8C-83A1-F6EECF244321}">
                <p14:modId xmlns:p14="http://schemas.microsoft.com/office/powerpoint/2010/main" val="2447593451"/>
              </p:ext>
            </p:extLst>
          </p:nvPr>
        </p:nvGraphicFramePr>
        <p:xfrm>
          <a:off x="2889779" y="1023761"/>
          <a:ext cx="11559117" cy="77060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Rechte verbindingslijn met pijl 9"/>
          <p:cNvCxnSpPr/>
          <p:nvPr/>
        </p:nvCxnSpPr>
        <p:spPr>
          <a:xfrm>
            <a:off x="3314732" y="2707341"/>
            <a:ext cx="0" cy="4518212"/>
          </a:xfrm>
          <a:prstGeom prst="straightConnector1">
            <a:avLst/>
          </a:prstGeom>
          <a:ln w="31750">
            <a:solidFill>
              <a:schemeClr val="tx1"/>
            </a:solidFill>
            <a:headEnd type="triangle" w="lg" len="lg"/>
            <a:tailEnd type="none"/>
          </a:ln>
        </p:spPr>
        <p:style>
          <a:lnRef idx="1">
            <a:schemeClr val="accent1"/>
          </a:lnRef>
          <a:fillRef idx="0">
            <a:schemeClr val="accent1"/>
          </a:fillRef>
          <a:effectRef idx="0">
            <a:schemeClr val="accent1"/>
          </a:effectRef>
          <a:fontRef idx="minor">
            <a:schemeClr val="tx1"/>
          </a:fontRef>
        </p:style>
      </p:cxnSp>
      <p:cxnSp>
        <p:nvCxnSpPr>
          <p:cNvPr id="12" name="Rechte verbindingslijn met pijl 11"/>
          <p:cNvCxnSpPr/>
          <p:nvPr/>
        </p:nvCxnSpPr>
        <p:spPr>
          <a:xfrm flipV="1">
            <a:off x="14074588" y="2707341"/>
            <a:ext cx="6755" cy="4518212"/>
          </a:xfrm>
          <a:prstGeom prst="straightConnector1">
            <a:avLst/>
          </a:prstGeom>
          <a:ln w="31750">
            <a:solidFill>
              <a:schemeClr val="tx1"/>
            </a:solidFill>
            <a:headEnd type="triangle" w="lg" len="lg"/>
            <a:tailEnd type="none"/>
          </a:ln>
        </p:spPr>
        <p:style>
          <a:lnRef idx="1">
            <a:schemeClr val="accent1"/>
          </a:lnRef>
          <a:fillRef idx="0">
            <a:schemeClr val="accent1"/>
          </a:fillRef>
          <a:effectRef idx="0">
            <a:schemeClr val="accent1"/>
          </a:effectRef>
          <a:fontRef idx="minor">
            <a:schemeClr val="tx1"/>
          </a:fontRef>
        </p:style>
      </p:cxnSp>
      <p:sp>
        <p:nvSpPr>
          <p:cNvPr id="15" name="Tekstvak 14"/>
          <p:cNvSpPr txBox="1"/>
          <p:nvPr/>
        </p:nvSpPr>
        <p:spPr>
          <a:xfrm>
            <a:off x="13721951" y="7243107"/>
            <a:ext cx="1180131" cy="511615"/>
          </a:xfrm>
          <a:prstGeom prst="rect">
            <a:avLst/>
          </a:prstGeom>
          <a:noFill/>
        </p:spPr>
        <p:txBody>
          <a:bodyPr wrap="none" rtlCol="0">
            <a:spAutoFit/>
          </a:bodyPr>
          <a:lstStyle/>
          <a:p>
            <a:pPr>
              <a:lnSpc>
                <a:spcPct val="120000"/>
              </a:lnSpc>
            </a:pPr>
            <a:r>
              <a:rPr lang="nl-BE" sz="2500" dirty="0"/>
              <a:t>Belang</a:t>
            </a:r>
          </a:p>
        </p:txBody>
      </p:sp>
      <p:sp>
        <p:nvSpPr>
          <p:cNvPr id="16" name="Tekstvak 15"/>
          <p:cNvSpPr txBox="1"/>
          <p:nvPr/>
        </p:nvSpPr>
        <p:spPr>
          <a:xfrm>
            <a:off x="2889779" y="2098403"/>
            <a:ext cx="2071401" cy="511615"/>
          </a:xfrm>
          <a:prstGeom prst="rect">
            <a:avLst/>
          </a:prstGeom>
          <a:noFill/>
        </p:spPr>
        <p:txBody>
          <a:bodyPr wrap="none" rtlCol="0">
            <a:spAutoFit/>
          </a:bodyPr>
          <a:lstStyle/>
          <a:p>
            <a:pPr>
              <a:lnSpc>
                <a:spcPct val="120000"/>
              </a:lnSpc>
            </a:pPr>
            <a:r>
              <a:rPr lang="nl-BE" sz="2500" dirty="0"/>
              <a:t>Leerbaarheid</a:t>
            </a:r>
          </a:p>
        </p:txBody>
      </p:sp>
    </p:spTree>
    <p:extLst>
      <p:ext uri="{BB962C8B-B14F-4D97-AF65-F5344CB8AC3E}">
        <p14:creationId xmlns:p14="http://schemas.microsoft.com/office/powerpoint/2010/main" val="2148970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2"/>
          </p:nvPr>
        </p:nvSpPr>
        <p:spPr/>
        <p:txBody>
          <a:bodyPr/>
          <a:lstStyle/>
          <a:p>
            <a:fld id="{7AE184E0-0BD4-4705-A12B-9B71DDE63301}" type="slidenum">
              <a:rPr lang="nl-BE" noProof="0" smtClean="0"/>
              <a:t>2</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
        <p:nvSpPr>
          <p:cNvPr id="6" name="Tekstvak 5"/>
          <p:cNvSpPr txBox="1"/>
          <p:nvPr/>
        </p:nvSpPr>
        <p:spPr>
          <a:xfrm>
            <a:off x="2110930" y="1762110"/>
            <a:ext cx="4179353" cy="738664"/>
          </a:xfrm>
          <a:prstGeom prst="rect">
            <a:avLst/>
          </a:prstGeom>
          <a:noFill/>
        </p:spPr>
        <p:txBody>
          <a:bodyPr wrap="square" rtlCol="0">
            <a:spAutoFit/>
          </a:bodyPr>
          <a:lstStyle/>
          <a:p>
            <a:pPr>
              <a:lnSpc>
                <a:spcPct val="120000"/>
              </a:lnSpc>
            </a:pPr>
            <a:r>
              <a:rPr lang="nl-BE" sz="3500" b="1" dirty="0">
                <a:sym typeface="Wingdings" panose="05000000000000000000" pitchFamily="2" charset="2"/>
              </a:rPr>
              <a:t>Functiestudie</a:t>
            </a:r>
            <a:endParaRPr lang="nl-BE" sz="3500" b="1" dirty="0"/>
          </a:p>
        </p:txBody>
      </p:sp>
      <p:sp>
        <p:nvSpPr>
          <p:cNvPr id="7" name="Tekstvak 6"/>
          <p:cNvSpPr txBox="1"/>
          <p:nvPr/>
        </p:nvSpPr>
        <p:spPr>
          <a:xfrm>
            <a:off x="7104271" y="2954416"/>
            <a:ext cx="4800858" cy="738664"/>
          </a:xfrm>
          <a:prstGeom prst="rect">
            <a:avLst/>
          </a:prstGeom>
          <a:noFill/>
        </p:spPr>
        <p:txBody>
          <a:bodyPr wrap="square" rtlCol="0">
            <a:spAutoFit/>
          </a:bodyPr>
          <a:lstStyle/>
          <a:p>
            <a:pPr>
              <a:lnSpc>
                <a:spcPct val="120000"/>
              </a:lnSpc>
            </a:pPr>
            <a:r>
              <a:rPr lang="nl-BE" sz="3500" b="1" dirty="0">
                <a:sym typeface="Wingdings" panose="05000000000000000000" pitchFamily="2" charset="2"/>
              </a:rPr>
              <a:t>Functiebeschrijving</a:t>
            </a:r>
            <a:endParaRPr lang="nl-BE" sz="3500" b="1" dirty="0"/>
          </a:p>
        </p:txBody>
      </p:sp>
      <p:sp>
        <p:nvSpPr>
          <p:cNvPr id="8" name="Tekstvak 7"/>
          <p:cNvSpPr txBox="1"/>
          <p:nvPr/>
        </p:nvSpPr>
        <p:spPr>
          <a:xfrm>
            <a:off x="3043259" y="4248899"/>
            <a:ext cx="4800858" cy="679225"/>
          </a:xfrm>
          <a:prstGeom prst="rect">
            <a:avLst/>
          </a:prstGeom>
          <a:noFill/>
        </p:spPr>
        <p:txBody>
          <a:bodyPr wrap="square" rtlCol="0">
            <a:spAutoFit/>
          </a:bodyPr>
          <a:lstStyle/>
          <a:p>
            <a:pPr>
              <a:lnSpc>
                <a:spcPct val="120000"/>
              </a:lnSpc>
            </a:pPr>
            <a:r>
              <a:rPr lang="nl-BE" sz="3500" b="1" dirty="0">
                <a:sym typeface="Wingdings" panose="05000000000000000000" pitchFamily="2" charset="2"/>
              </a:rPr>
              <a:t>Functieanalyse</a:t>
            </a:r>
            <a:endParaRPr lang="nl-BE" sz="3500" b="1" dirty="0"/>
          </a:p>
        </p:txBody>
      </p:sp>
      <p:sp>
        <p:nvSpPr>
          <p:cNvPr id="9" name="Tekstvak 8"/>
          <p:cNvSpPr txBox="1"/>
          <p:nvPr/>
        </p:nvSpPr>
        <p:spPr>
          <a:xfrm>
            <a:off x="2009378" y="6004139"/>
            <a:ext cx="4800858" cy="679225"/>
          </a:xfrm>
          <a:prstGeom prst="rect">
            <a:avLst/>
          </a:prstGeom>
          <a:noFill/>
        </p:spPr>
        <p:txBody>
          <a:bodyPr wrap="square" rtlCol="0">
            <a:spAutoFit/>
          </a:bodyPr>
          <a:lstStyle/>
          <a:p>
            <a:pPr>
              <a:lnSpc>
                <a:spcPct val="120000"/>
              </a:lnSpc>
            </a:pPr>
            <a:r>
              <a:rPr lang="nl-BE" sz="3500" b="1" dirty="0" err="1">
                <a:sym typeface="Wingdings" panose="05000000000000000000" pitchFamily="2" charset="2"/>
              </a:rPr>
              <a:t>Jobanalyse</a:t>
            </a:r>
            <a:endParaRPr lang="nl-BE" sz="3500" b="1" dirty="0"/>
          </a:p>
        </p:txBody>
      </p:sp>
      <p:sp>
        <p:nvSpPr>
          <p:cNvPr id="10" name="Tekstvak 9"/>
          <p:cNvSpPr txBox="1"/>
          <p:nvPr/>
        </p:nvSpPr>
        <p:spPr>
          <a:xfrm>
            <a:off x="7844117" y="5144330"/>
            <a:ext cx="4800858" cy="679225"/>
          </a:xfrm>
          <a:prstGeom prst="rect">
            <a:avLst/>
          </a:prstGeom>
          <a:noFill/>
        </p:spPr>
        <p:txBody>
          <a:bodyPr wrap="square" rtlCol="0">
            <a:spAutoFit/>
          </a:bodyPr>
          <a:lstStyle/>
          <a:p>
            <a:pPr>
              <a:lnSpc>
                <a:spcPct val="120000"/>
              </a:lnSpc>
            </a:pPr>
            <a:r>
              <a:rPr lang="nl-BE" sz="3500" b="1" dirty="0">
                <a:sym typeface="Wingdings" panose="05000000000000000000" pitchFamily="2" charset="2"/>
              </a:rPr>
              <a:t>Werkanalyse</a:t>
            </a:r>
            <a:endParaRPr lang="nl-BE" sz="3500" b="1" dirty="0"/>
          </a:p>
        </p:txBody>
      </p:sp>
      <p:sp>
        <p:nvSpPr>
          <p:cNvPr id="11" name="Tekstvak 10"/>
          <p:cNvSpPr txBox="1"/>
          <p:nvPr/>
        </p:nvSpPr>
        <p:spPr>
          <a:xfrm>
            <a:off x="7364247" y="1294237"/>
            <a:ext cx="4800858" cy="679225"/>
          </a:xfrm>
          <a:prstGeom prst="rect">
            <a:avLst/>
          </a:prstGeom>
          <a:noFill/>
        </p:spPr>
        <p:txBody>
          <a:bodyPr wrap="square" rtlCol="0">
            <a:spAutoFit/>
          </a:bodyPr>
          <a:lstStyle/>
          <a:p>
            <a:pPr>
              <a:lnSpc>
                <a:spcPct val="120000"/>
              </a:lnSpc>
            </a:pPr>
            <a:r>
              <a:rPr lang="nl-BE" sz="3500" b="1" dirty="0" err="1">
                <a:sym typeface="Wingdings" panose="05000000000000000000" pitchFamily="2" charset="2"/>
              </a:rPr>
              <a:t>Jobmodeling</a:t>
            </a:r>
            <a:endParaRPr lang="nl-BE" sz="3500" b="1" dirty="0"/>
          </a:p>
        </p:txBody>
      </p:sp>
      <p:sp>
        <p:nvSpPr>
          <p:cNvPr id="12" name="Tekstvak 11"/>
          <p:cNvSpPr txBox="1"/>
          <p:nvPr/>
        </p:nvSpPr>
        <p:spPr>
          <a:xfrm>
            <a:off x="10071588" y="6487395"/>
            <a:ext cx="5240129" cy="738664"/>
          </a:xfrm>
          <a:prstGeom prst="rect">
            <a:avLst/>
          </a:prstGeom>
          <a:noFill/>
        </p:spPr>
        <p:txBody>
          <a:bodyPr wrap="square" rtlCol="0">
            <a:spAutoFit/>
          </a:bodyPr>
          <a:lstStyle/>
          <a:p>
            <a:pPr>
              <a:lnSpc>
                <a:spcPct val="120000"/>
              </a:lnSpc>
            </a:pPr>
            <a:r>
              <a:rPr lang="nl-BE" sz="3500" b="1" dirty="0" err="1">
                <a:sym typeface="Wingdings" panose="05000000000000000000" pitchFamily="2" charset="2"/>
              </a:rPr>
              <a:t>Competentiemodeling</a:t>
            </a:r>
            <a:endParaRPr lang="nl-BE" sz="3500" b="1" dirty="0"/>
          </a:p>
        </p:txBody>
      </p:sp>
    </p:spTree>
    <p:extLst>
      <p:ext uri="{BB962C8B-B14F-4D97-AF65-F5344CB8AC3E}">
        <p14:creationId xmlns:p14="http://schemas.microsoft.com/office/powerpoint/2010/main" val="40005439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err="1"/>
              <a:t>CoMpetentiemodeling</a:t>
            </a:r>
            <a:endParaRPr lang="nl-BE" sz="4500" dirty="0"/>
          </a:p>
        </p:txBody>
      </p:sp>
      <p:sp>
        <p:nvSpPr>
          <p:cNvPr id="3" name="Tijdelijke aanduiding voor inhoud 2"/>
          <p:cNvSpPr>
            <a:spLocks noGrp="1"/>
          </p:cNvSpPr>
          <p:nvPr>
            <p:ph idx="1"/>
          </p:nvPr>
        </p:nvSpPr>
        <p:spPr/>
        <p:txBody>
          <a:bodyPr>
            <a:normAutofit fontScale="85000" lnSpcReduction="10000"/>
          </a:bodyPr>
          <a:lstStyle/>
          <a:p>
            <a:pPr marL="85725" indent="0">
              <a:buNone/>
            </a:pPr>
            <a:r>
              <a:rPr lang="nl-BE" sz="3500" b="1" dirty="0"/>
              <a:t>Competenties?</a:t>
            </a:r>
          </a:p>
          <a:p>
            <a:pPr marL="85725" indent="0">
              <a:buNone/>
            </a:pPr>
            <a:r>
              <a:rPr lang="nl-BE" sz="3500" dirty="0"/>
              <a:t> </a:t>
            </a:r>
          </a:p>
          <a:p>
            <a:pPr marL="85725" indent="0">
              <a:buNone/>
            </a:pPr>
            <a:r>
              <a:rPr lang="nl-BE" sz="3000" dirty="0"/>
              <a:t>“Een onderliggende eigenschap van een persoon, die resulteert in effectieve en/of superieure prestaties in een functie en die zowel een motivatie, een karaktertrek, een vaardigheid, een aspect van zijn zelfbeeld, van zijn sociale rol of van zijn kennis kan zijn.” (</a:t>
            </a:r>
            <a:r>
              <a:rPr lang="nl-BE" sz="3000" dirty="0" err="1"/>
              <a:t>Boyatzis</a:t>
            </a:r>
            <a:r>
              <a:rPr lang="nl-BE" sz="3000" dirty="0"/>
              <a:t>)</a:t>
            </a:r>
          </a:p>
          <a:p>
            <a:pPr marL="85725" indent="0">
              <a:buNone/>
            </a:pPr>
            <a:endParaRPr lang="nl-BE" sz="3500" dirty="0"/>
          </a:p>
          <a:p>
            <a:pPr marL="85725" indent="0">
              <a:buNone/>
            </a:pPr>
            <a:r>
              <a:rPr lang="nl-BE" sz="3000" dirty="0"/>
              <a:t>“Een latent vermogen van de persoon tot effectief presteren in een bepaalde taak- of probleemsituatie op een wijze die objectief waarneembaar en te beoordelen is, bestaande uit een combinatie van expertise en gedragsrepertoire en die tot op zeker hoogte aan te leren is.” (Hoekstra &amp; Van Sluijs)</a:t>
            </a:r>
          </a:p>
          <a:p>
            <a:pPr marL="85725" indent="0">
              <a:buNone/>
            </a:pPr>
            <a:endParaRPr lang="nl-BE" sz="3500" dirty="0"/>
          </a:p>
          <a:p>
            <a:pPr marL="85725" indent="0">
              <a:buNone/>
            </a:pPr>
            <a:r>
              <a:rPr lang="nl-BE" sz="3500" dirty="0"/>
              <a:t>Versus </a:t>
            </a:r>
            <a:r>
              <a:rPr lang="nl-BE" sz="3500" i="1" dirty="0"/>
              <a:t>kerncompetenties</a:t>
            </a:r>
            <a:r>
              <a:rPr lang="nl-BE" sz="3500" dirty="0"/>
              <a:t> (organisatiecompetenties):</a:t>
            </a:r>
            <a:endParaRPr lang="nl-BE" sz="3000" dirty="0"/>
          </a:p>
          <a:p>
            <a:pPr marL="85725" indent="0">
              <a:buNone/>
            </a:pPr>
            <a:endParaRPr lang="nl-BE" sz="3000" dirty="0"/>
          </a:p>
          <a:p>
            <a:pPr marL="85725" indent="0">
              <a:buNone/>
            </a:pPr>
            <a:r>
              <a:rPr lang="nl-BE" sz="3000" dirty="0"/>
              <a:t>“Een pakket van bekwaamheden en technologieën dat een bedrijf in staat stelt de consument een bepaald voordeel te verschaffen.” (Hamel &amp; </a:t>
            </a:r>
            <a:r>
              <a:rPr lang="nl-BE" sz="3000" dirty="0" err="1"/>
              <a:t>Prahalad</a:t>
            </a:r>
            <a:r>
              <a:rPr lang="nl-BE" sz="3000" dirty="0"/>
              <a:t>)</a:t>
            </a:r>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20</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Tree>
    <p:extLst>
      <p:ext uri="{BB962C8B-B14F-4D97-AF65-F5344CB8AC3E}">
        <p14:creationId xmlns:p14="http://schemas.microsoft.com/office/powerpoint/2010/main" val="37530258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marL="85725" indent="0">
              <a:buNone/>
            </a:pPr>
            <a:r>
              <a:rPr lang="nl-BE" sz="3500" b="1" dirty="0"/>
              <a:t>Welke? Hoeveel?</a:t>
            </a:r>
          </a:p>
          <a:p>
            <a:pPr marL="85725" indent="0">
              <a:buNone/>
            </a:pPr>
            <a:r>
              <a:rPr lang="nl-BE" sz="3500" dirty="0"/>
              <a:t> </a:t>
            </a:r>
          </a:p>
          <a:p>
            <a:pPr marL="85725" indent="0">
              <a:buNone/>
            </a:pPr>
            <a:endParaRPr lang="nl-BE" sz="3500" dirty="0"/>
          </a:p>
          <a:p>
            <a:pPr>
              <a:buFont typeface="Wingdings" panose="05000000000000000000" pitchFamily="2" charset="2"/>
              <a:buChar char="Ø"/>
            </a:pP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21</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7" name="Afbeelding 6"/>
          <p:cNvPicPr>
            <a:picLocks noChangeAspect="1"/>
          </p:cNvPicPr>
          <p:nvPr/>
        </p:nvPicPr>
        <p:blipFill>
          <a:blip r:embed="rId3"/>
          <a:stretch>
            <a:fillRect/>
          </a:stretch>
        </p:blipFill>
        <p:spPr>
          <a:xfrm>
            <a:off x="4402329" y="1875550"/>
            <a:ext cx="9144000" cy="6858000"/>
          </a:xfrm>
          <a:prstGeom prst="rect">
            <a:avLst/>
          </a:prstGeom>
          <a:ln>
            <a:solidFill>
              <a:schemeClr val="tx1"/>
            </a:solidFill>
          </a:ln>
        </p:spPr>
      </p:pic>
      <p:pic>
        <p:nvPicPr>
          <p:cNvPr id="8" name="Afbeelding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02661" y="1875550"/>
            <a:ext cx="2922277" cy="2985122"/>
          </a:xfrm>
          <a:prstGeom prst="rect">
            <a:avLst/>
          </a:prstGeom>
        </p:spPr>
      </p:pic>
    </p:spTree>
    <p:extLst>
      <p:ext uri="{BB962C8B-B14F-4D97-AF65-F5344CB8AC3E}">
        <p14:creationId xmlns:p14="http://schemas.microsoft.com/office/powerpoint/2010/main" val="21580932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marL="85725" indent="0">
              <a:buNone/>
            </a:pPr>
            <a:r>
              <a:rPr lang="nl-BE" sz="3500" b="1" dirty="0"/>
              <a:t>Welke? Hoeveel?</a:t>
            </a:r>
          </a:p>
          <a:p>
            <a:pPr marL="85725" indent="0">
              <a:buNone/>
            </a:pPr>
            <a:r>
              <a:rPr lang="nl-BE" sz="3500" dirty="0"/>
              <a:t> </a:t>
            </a:r>
          </a:p>
          <a:p>
            <a:pPr marL="85725" indent="0">
              <a:buNone/>
            </a:pPr>
            <a:endParaRPr lang="nl-BE" sz="3500" dirty="0"/>
          </a:p>
          <a:p>
            <a:pPr>
              <a:buFont typeface="Wingdings" panose="05000000000000000000" pitchFamily="2" charset="2"/>
              <a:buChar char="Ø"/>
            </a:pP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22</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6" name="Afbeelding 5"/>
          <p:cNvPicPr>
            <a:picLocks noChangeAspect="1"/>
          </p:cNvPicPr>
          <p:nvPr/>
        </p:nvPicPr>
        <p:blipFill>
          <a:blip r:embed="rId3"/>
          <a:stretch>
            <a:fillRect/>
          </a:stretch>
        </p:blipFill>
        <p:spPr>
          <a:xfrm>
            <a:off x="2239598" y="2418850"/>
            <a:ext cx="12886321" cy="5057714"/>
          </a:xfrm>
          <a:prstGeom prst="rect">
            <a:avLst/>
          </a:prstGeom>
          <a:ln>
            <a:solidFill>
              <a:schemeClr val="tx1"/>
            </a:solidFill>
          </a:ln>
        </p:spPr>
      </p:pic>
    </p:spTree>
    <p:extLst>
      <p:ext uri="{BB962C8B-B14F-4D97-AF65-F5344CB8AC3E}">
        <p14:creationId xmlns:p14="http://schemas.microsoft.com/office/powerpoint/2010/main" val="2117760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marL="85725" indent="0">
              <a:buNone/>
            </a:pPr>
            <a:r>
              <a:rPr lang="nl-BE" sz="3500" b="1" dirty="0"/>
              <a:t>Welke? Hoeveel?</a:t>
            </a:r>
          </a:p>
          <a:p>
            <a:pPr marL="85725" indent="0">
              <a:buNone/>
            </a:pPr>
            <a:r>
              <a:rPr lang="nl-BE" sz="3500" dirty="0"/>
              <a:t> </a:t>
            </a:r>
          </a:p>
          <a:p>
            <a:pPr marL="85725" indent="0">
              <a:buNone/>
            </a:pPr>
            <a:endParaRPr lang="nl-BE" sz="3500" dirty="0"/>
          </a:p>
          <a:p>
            <a:pPr>
              <a:buFont typeface="Wingdings" panose="05000000000000000000" pitchFamily="2" charset="2"/>
              <a:buChar char="Ø"/>
            </a:pP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23</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9" name="Afbeelding 8"/>
          <p:cNvPicPr>
            <a:picLocks noChangeAspect="1"/>
          </p:cNvPicPr>
          <p:nvPr/>
        </p:nvPicPr>
        <p:blipFill>
          <a:blip r:embed="rId3"/>
          <a:stretch>
            <a:fillRect/>
          </a:stretch>
        </p:blipFill>
        <p:spPr>
          <a:xfrm>
            <a:off x="2629263" y="2058057"/>
            <a:ext cx="12961257" cy="6849990"/>
          </a:xfrm>
          <a:prstGeom prst="rect">
            <a:avLst/>
          </a:prstGeom>
          <a:ln>
            <a:solidFill>
              <a:schemeClr val="tx1"/>
            </a:solidFill>
          </a:ln>
        </p:spPr>
      </p:pic>
    </p:spTree>
    <p:extLst>
      <p:ext uri="{BB962C8B-B14F-4D97-AF65-F5344CB8AC3E}">
        <p14:creationId xmlns:p14="http://schemas.microsoft.com/office/powerpoint/2010/main" val="1965384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err="1"/>
              <a:t>CoMpetentiemodeling</a:t>
            </a:r>
            <a:endParaRPr lang="nl-BE" sz="4500" dirty="0"/>
          </a:p>
        </p:txBody>
      </p:sp>
      <p:sp>
        <p:nvSpPr>
          <p:cNvPr id="3" name="Tijdelijke aanduiding voor inhoud 2"/>
          <p:cNvSpPr>
            <a:spLocks noGrp="1"/>
          </p:cNvSpPr>
          <p:nvPr>
            <p:ph idx="1"/>
          </p:nvPr>
        </p:nvSpPr>
        <p:spPr/>
        <p:txBody>
          <a:bodyPr>
            <a:normAutofit lnSpcReduction="10000"/>
          </a:bodyPr>
          <a:lstStyle/>
          <a:p>
            <a:pPr marL="85725" indent="0">
              <a:buNone/>
            </a:pPr>
            <a:r>
              <a:rPr lang="nl-BE" sz="3500" b="1" dirty="0"/>
              <a:t>Hoe? Top-down benadering...</a:t>
            </a:r>
          </a:p>
          <a:p>
            <a:pPr marL="85725" indent="0">
              <a:buNone/>
            </a:pPr>
            <a:r>
              <a:rPr lang="nl-BE" sz="3500" dirty="0"/>
              <a:t> </a:t>
            </a:r>
          </a:p>
          <a:p>
            <a:pPr marL="600075" indent="-514350">
              <a:buFont typeface="+mj-lt"/>
              <a:buAutoNum type="arabicPeriod"/>
            </a:pPr>
            <a:r>
              <a:rPr lang="nl-BE" sz="3000" dirty="0"/>
              <a:t>Bepaling van de kerncompetenties:</a:t>
            </a:r>
          </a:p>
          <a:p>
            <a:pPr lvl="1">
              <a:buFont typeface="Wingdings" panose="05000000000000000000" pitchFamily="2" charset="2"/>
              <a:buChar char="Ø"/>
            </a:pPr>
            <a:r>
              <a:rPr lang="nl-BE" sz="2500" dirty="0"/>
              <a:t>Op grond van missie, visie, marktprognoses, </a:t>
            </a:r>
            <a:r>
              <a:rPr lang="nl-BE" sz="2500" dirty="0" err="1"/>
              <a:t>concurrentie-analyses</a:t>
            </a:r>
            <a:r>
              <a:rPr lang="nl-BE" sz="2500" dirty="0"/>
              <a:t>,...</a:t>
            </a:r>
          </a:p>
          <a:p>
            <a:pPr lvl="1">
              <a:buFont typeface="Wingdings" panose="05000000000000000000" pitchFamily="2" charset="2"/>
              <a:buChar char="Ø"/>
            </a:pPr>
            <a:r>
              <a:rPr lang="nl-BE" sz="2500" dirty="0"/>
              <a:t>HR-directeur samen met andere sleutelfiguren binnen organisatie</a:t>
            </a:r>
          </a:p>
          <a:p>
            <a:pPr marL="719138" lvl="1" indent="0">
              <a:buNone/>
            </a:pPr>
            <a:endParaRPr lang="nl-BE" sz="1500" dirty="0"/>
          </a:p>
          <a:p>
            <a:pPr marL="627063" indent="-541338">
              <a:buFont typeface="+mj-lt"/>
              <a:buAutoNum type="arabicPeriod"/>
            </a:pPr>
            <a:r>
              <a:rPr lang="nl-BE" sz="3000" dirty="0"/>
              <a:t>Bepaling van individuele competenties per functie</a:t>
            </a:r>
          </a:p>
          <a:p>
            <a:pPr lvl="1">
              <a:buFont typeface="Wingdings" panose="05000000000000000000" pitchFamily="2" charset="2"/>
              <a:buChar char="Ø"/>
            </a:pPr>
            <a:r>
              <a:rPr lang="nl-BE" sz="2500" dirty="0"/>
              <a:t>Vaak via consensus tussen leidinggevende en functiehouder</a:t>
            </a:r>
          </a:p>
          <a:p>
            <a:pPr lvl="1">
              <a:buFont typeface="Wingdings" panose="05000000000000000000" pitchFamily="2" charset="2"/>
              <a:buChar char="Ø"/>
            </a:pPr>
            <a:r>
              <a:rPr lang="nl-BE" sz="2500" dirty="0"/>
              <a:t>Bijvoorbeeld via een sorteringsprocedure (zie Skills Labs)</a:t>
            </a:r>
          </a:p>
          <a:p>
            <a:pPr lvl="1">
              <a:buFont typeface="Wingdings" panose="05000000000000000000" pitchFamily="2" charset="2"/>
              <a:buChar char="Ø"/>
            </a:pPr>
            <a:r>
              <a:rPr lang="nl-BE" sz="2500" dirty="0"/>
              <a:t>Resultaat: competentieprofiel per functie</a:t>
            </a:r>
          </a:p>
          <a:p>
            <a:pPr marL="719138" lvl="1" indent="0">
              <a:buNone/>
            </a:pPr>
            <a:endParaRPr lang="nl-BE" sz="1500" dirty="0"/>
          </a:p>
          <a:p>
            <a:pPr marL="542925" indent="-457200">
              <a:buFont typeface="+mj-lt"/>
              <a:buAutoNum type="arabicPeriod"/>
            </a:pPr>
            <a:r>
              <a:rPr lang="nl-BE" sz="3000" dirty="0"/>
              <a:t>Gap-analyses: Beantwoordt het bestaande personeel aan het competentieprofiel?</a:t>
            </a:r>
          </a:p>
          <a:p>
            <a:pPr lvl="1">
              <a:buFont typeface="Wingdings" panose="05000000000000000000" pitchFamily="2" charset="2"/>
              <a:buChar char="Ø"/>
            </a:pPr>
            <a:r>
              <a:rPr lang="nl-BE" sz="2500" dirty="0"/>
              <a:t>Prestatiebeoordeling/</a:t>
            </a:r>
            <a:r>
              <a:rPr lang="nl-BE" sz="2500" dirty="0" err="1"/>
              <a:t>Potentieelinsschatting</a:t>
            </a:r>
            <a:endParaRPr lang="nl-BE" sz="2500" dirty="0"/>
          </a:p>
          <a:p>
            <a:pPr lvl="1">
              <a:buFont typeface="Wingdings" panose="05000000000000000000" pitchFamily="2" charset="2"/>
              <a:buChar char="Ø"/>
            </a:pPr>
            <a:r>
              <a:rPr lang="nl-BE" sz="2500" dirty="0"/>
              <a:t>Development centers</a:t>
            </a:r>
          </a:p>
          <a:p>
            <a:pPr marL="719138" lvl="1" indent="0">
              <a:buNone/>
            </a:pPr>
            <a:endParaRPr lang="nl-BE" sz="30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24</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Tree>
    <p:extLst>
      <p:ext uri="{BB962C8B-B14F-4D97-AF65-F5344CB8AC3E}">
        <p14:creationId xmlns:p14="http://schemas.microsoft.com/office/powerpoint/2010/main" val="805469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Kritieken op </a:t>
            </a:r>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marL="85725" indent="0" algn="ctr">
              <a:buNone/>
            </a:pPr>
            <a:r>
              <a:rPr lang="nl-BE" sz="3500" dirty="0"/>
              <a:t>“Een droom voor practici en een nachtmerrie voor wetenschappers”</a:t>
            </a:r>
          </a:p>
          <a:p>
            <a:pPr marL="85725" indent="0">
              <a:buNone/>
            </a:pPr>
            <a:r>
              <a:rPr lang="nl-BE" sz="3500" dirty="0"/>
              <a:t> </a:t>
            </a:r>
          </a:p>
          <a:p>
            <a:pPr marL="85725" indent="0">
              <a:buNone/>
            </a:pPr>
            <a:endParaRPr lang="nl-BE" sz="3500" dirty="0"/>
          </a:p>
          <a:p>
            <a:pPr marL="85725" indent="0">
              <a:buNone/>
            </a:pPr>
            <a:endParaRPr lang="nl-BE" sz="3500" dirty="0"/>
          </a:p>
          <a:p>
            <a:pPr marL="85725" indent="0">
              <a:buNone/>
            </a:pPr>
            <a:endParaRPr lang="nl-BE" sz="3500" dirty="0"/>
          </a:p>
          <a:p>
            <a:pPr>
              <a:buFont typeface="Wingdings" panose="05000000000000000000" pitchFamily="2" charset="2"/>
              <a:buChar char="Ø"/>
            </a:pP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25</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6" name="Afbeelding 5"/>
          <p:cNvPicPr>
            <a:picLocks noChangeAspect="1"/>
          </p:cNvPicPr>
          <p:nvPr/>
        </p:nvPicPr>
        <p:blipFill>
          <a:blip r:embed="rId3"/>
          <a:stretch>
            <a:fillRect/>
          </a:stretch>
        </p:blipFill>
        <p:spPr>
          <a:xfrm>
            <a:off x="4628552" y="2339248"/>
            <a:ext cx="6577330" cy="6255614"/>
          </a:xfrm>
          <a:prstGeom prst="rect">
            <a:avLst/>
          </a:prstGeom>
          <a:ln>
            <a:solidFill>
              <a:schemeClr val="tx1"/>
            </a:solidFill>
          </a:ln>
        </p:spPr>
      </p:pic>
    </p:spTree>
    <p:extLst>
      <p:ext uri="{BB962C8B-B14F-4D97-AF65-F5344CB8AC3E}">
        <p14:creationId xmlns:p14="http://schemas.microsoft.com/office/powerpoint/2010/main" val="1913521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Kritieken op </a:t>
            </a:r>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marL="85725" indent="0">
              <a:buNone/>
            </a:pPr>
            <a:r>
              <a:rPr lang="nl-BE" sz="3500" dirty="0"/>
              <a:t> 1. Karaktertrekken? Vaardigheden? Kenniselementen? Waarden?</a:t>
            </a:r>
          </a:p>
          <a:p>
            <a:pPr marL="85725" indent="0">
              <a:buNone/>
            </a:pPr>
            <a:endParaRPr lang="nl-BE" sz="3500" dirty="0"/>
          </a:p>
          <a:p>
            <a:pPr>
              <a:buFont typeface="Wingdings" panose="05000000000000000000" pitchFamily="2" charset="2"/>
              <a:buChar char="à"/>
            </a:pPr>
            <a:r>
              <a:rPr lang="nl-BE" sz="3000" dirty="0">
                <a:sym typeface="Wingdings" panose="05000000000000000000" pitchFamily="2" charset="2"/>
              </a:rPr>
              <a:t>Gebrek aan constructhelderheid?</a:t>
            </a:r>
          </a:p>
          <a:p>
            <a:pPr marL="85725" indent="0">
              <a:buNone/>
            </a:pPr>
            <a:endParaRPr lang="nl-BE" sz="3000" dirty="0">
              <a:sym typeface="Wingdings" panose="05000000000000000000" pitchFamily="2" charset="2"/>
            </a:endParaRPr>
          </a:p>
          <a:p>
            <a:pPr>
              <a:buFont typeface="Wingdings" panose="05000000000000000000" pitchFamily="2" charset="2"/>
              <a:buChar char="à"/>
            </a:pPr>
            <a:r>
              <a:rPr lang="nl-BE" sz="3000" dirty="0" err="1">
                <a:sym typeface="Wingdings" panose="05000000000000000000" pitchFamily="2" charset="2"/>
              </a:rPr>
              <a:t>So</a:t>
            </a:r>
            <a:r>
              <a:rPr lang="nl-BE" sz="3000" dirty="0">
                <a:sym typeface="Wingdings" panose="05000000000000000000" pitchFamily="2" charset="2"/>
              </a:rPr>
              <a:t> </a:t>
            </a:r>
            <a:r>
              <a:rPr lang="nl-BE" sz="3000" dirty="0" err="1">
                <a:sym typeface="Wingdings" panose="05000000000000000000" pitchFamily="2" charset="2"/>
              </a:rPr>
              <a:t>What</a:t>
            </a:r>
            <a:r>
              <a:rPr lang="nl-BE" sz="3000" dirty="0">
                <a:sym typeface="Wingdings" panose="05000000000000000000" pitchFamily="2" charset="2"/>
              </a:rPr>
              <a:t>?</a:t>
            </a:r>
            <a:r>
              <a:rPr lang="nl-BE" sz="3000" dirty="0"/>
              <a:t> </a:t>
            </a:r>
          </a:p>
          <a:p>
            <a:pPr marL="85725" indent="0">
              <a:buNone/>
            </a:pPr>
            <a:endParaRPr lang="nl-BE" sz="3500" dirty="0"/>
          </a:p>
          <a:p>
            <a:pPr marL="85725" indent="0">
              <a:buNone/>
            </a:pPr>
            <a:endParaRPr lang="nl-BE" sz="3500" dirty="0"/>
          </a:p>
          <a:p>
            <a:pPr>
              <a:buFont typeface="Wingdings" panose="05000000000000000000" pitchFamily="2" charset="2"/>
              <a:buChar char="Ø"/>
            </a:pP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26</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6" name="Afbeelding 5"/>
          <p:cNvPicPr>
            <a:picLocks noChangeAspect="1"/>
          </p:cNvPicPr>
          <p:nvPr/>
        </p:nvPicPr>
        <p:blipFill>
          <a:blip r:embed="rId3"/>
          <a:stretch>
            <a:fillRect/>
          </a:stretch>
        </p:blipFill>
        <p:spPr>
          <a:xfrm>
            <a:off x="8310748" y="3951194"/>
            <a:ext cx="6096000" cy="3429000"/>
          </a:xfrm>
          <a:prstGeom prst="rect">
            <a:avLst/>
          </a:prstGeom>
        </p:spPr>
      </p:pic>
    </p:spTree>
    <p:extLst>
      <p:ext uri="{BB962C8B-B14F-4D97-AF65-F5344CB8AC3E}">
        <p14:creationId xmlns:p14="http://schemas.microsoft.com/office/powerpoint/2010/main" val="5523452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Kritieken op </a:t>
            </a:r>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marL="85725" indent="0">
              <a:buNone/>
            </a:pPr>
            <a:r>
              <a:rPr lang="nl-BE" sz="3500" dirty="0"/>
              <a:t> 2. Vaak erg abstract / ‘</a:t>
            </a:r>
            <a:r>
              <a:rPr lang="nl-BE" sz="3500" dirty="0" err="1"/>
              <a:t>fuzzy</a:t>
            </a:r>
            <a:r>
              <a:rPr lang="nl-BE" sz="3500" dirty="0"/>
              <a:t>’ geformuleerd</a:t>
            </a:r>
          </a:p>
          <a:p>
            <a:pPr marL="85725" indent="0">
              <a:buNone/>
            </a:pPr>
            <a:r>
              <a:rPr lang="nl-BE" sz="3500" dirty="0"/>
              <a:t>		(vb.: </a:t>
            </a:r>
            <a:r>
              <a:rPr lang="nl-BE" sz="3500" dirty="0" err="1"/>
              <a:t>problem-solving</a:t>
            </a:r>
            <a:r>
              <a:rPr lang="nl-BE" sz="3500" dirty="0"/>
              <a:t>, business awareness, visie,...)</a:t>
            </a:r>
          </a:p>
          <a:p>
            <a:pPr marL="85725" indent="0">
              <a:buNone/>
            </a:pPr>
            <a:endParaRPr lang="nl-BE" sz="3500" dirty="0"/>
          </a:p>
          <a:p>
            <a:pPr marL="85725" indent="0">
              <a:buNone/>
            </a:pPr>
            <a:endParaRPr lang="nl-BE" sz="3000" dirty="0"/>
          </a:p>
          <a:p>
            <a:pPr marL="85725" indent="0">
              <a:buNone/>
            </a:pPr>
            <a:endParaRPr lang="nl-BE" sz="3500" dirty="0"/>
          </a:p>
          <a:p>
            <a:pPr marL="85725" indent="0">
              <a:buNone/>
            </a:pPr>
            <a:endParaRPr lang="nl-BE" sz="3500" dirty="0"/>
          </a:p>
          <a:p>
            <a:pPr>
              <a:buFont typeface="Wingdings" panose="05000000000000000000" pitchFamily="2" charset="2"/>
              <a:buChar char="Ø"/>
            </a:pP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27</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graphicFrame>
        <p:nvGraphicFramePr>
          <p:cNvPr id="7" name="Tabel 6"/>
          <p:cNvGraphicFramePr>
            <a:graphicFrameLocks noGrp="1"/>
          </p:cNvGraphicFramePr>
          <p:nvPr>
            <p:extLst>
              <p:ext uri="{D42A27DB-BD31-4B8C-83A1-F6EECF244321}">
                <p14:modId xmlns:p14="http://schemas.microsoft.com/office/powerpoint/2010/main" val="186270643"/>
              </p:ext>
            </p:extLst>
          </p:nvPr>
        </p:nvGraphicFramePr>
        <p:xfrm>
          <a:off x="430305" y="2761131"/>
          <a:ext cx="15849600" cy="6055681"/>
        </p:xfrm>
        <a:graphic>
          <a:graphicData uri="http://schemas.openxmlformats.org/drawingml/2006/table">
            <a:tbl>
              <a:tblPr firstRow="1" bandRow="1">
                <a:tableStyleId>{5C22544A-7EE6-4342-B048-85BDC9FD1C3A}</a:tableStyleId>
              </a:tblPr>
              <a:tblGrid>
                <a:gridCol w="3370730">
                  <a:extLst>
                    <a:ext uri="{9D8B030D-6E8A-4147-A177-3AD203B41FA5}">
                      <a16:colId xmlns:a16="http://schemas.microsoft.com/office/drawing/2014/main" val="3780875686"/>
                    </a:ext>
                  </a:extLst>
                </a:gridCol>
                <a:gridCol w="6239435">
                  <a:extLst>
                    <a:ext uri="{9D8B030D-6E8A-4147-A177-3AD203B41FA5}">
                      <a16:colId xmlns:a16="http://schemas.microsoft.com/office/drawing/2014/main" val="2483241740"/>
                    </a:ext>
                  </a:extLst>
                </a:gridCol>
                <a:gridCol w="6239435">
                  <a:extLst>
                    <a:ext uri="{9D8B030D-6E8A-4147-A177-3AD203B41FA5}">
                      <a16:colId xmlns:a16="http://schemas.microsoft.com/office/drawing/2014/main" val="1909865029"/>
                    </a:ext>
                  </a:extLst>
                </a:gridCol>
              </a:tblGrid>
              <a:tr h="699245">
                <a:tc>
                  <a:txBody>
                    <a:bodyPr/>
                    <a:lstStyle/>
                    <a:p>
                      <a:endParaRPr lang="nl-B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lang="nl-BE" b="1" dirty="0">
                          <a:solidFill>
                            <a:schemeClr val="tx1"/>
                          </a:solidFill>
                        </a:rPr>
                        <a:t>GEDRAGSINDICATOREN PER COMPETENTIE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nl-B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7546689"/>
                  </a:ext>
                </a:extLst>
              </a:tr>
              <a:tr h="645459">
                <a:tc>
                  <a:txBody>
                    <a:bodyPr/>
                    <a:lstStyle/>
                    <a:p>
                      <a:r>
                        <a:rPr lang="nl-BE" b="1" dirty="0">
                          <a:solidFill>
                            <a:schemeClr val="tx1"/>
                          </a:solidFill>
                        </a:rPr>
                        <a:t>Niveaus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nl-BE" b="1" dirty="0">
                          <a:solidFill>
                            <a:schemeClr val="tx1"/>
                          </a:solidFill>
                        </a:rPr>
                        <a:t>Planning</a:t>
                      </a:r>
                      <a:r>
                        <a:rPr lang="nl-BE" b="1" baseline="0" dirty="0">
                          <a:solidFill>
                            <a:schemeClr val="tx1"/>
                          </a:solidFill>
                        </a:rPr>
                        <a:t> &amp; organisatie</a:t>
                      </a:r>
                      <a:endParaRPr lang="nl-BE"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nl-BE" b="1" dirty="0">
                          <a:solidFill>
                            <a:schemeClr val="tx1"/>
                          </a:solidFill>
                        </a:rPr>
                        <a:t>Oordeelsvorming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76558841"/>
                  </a:ext>
                </a:extLst>
              </a:tr>
              <a:tr h="1845857">
                <a:tc>
                  <a:txBody>
                    <a:bodyPr/>
                    <a:lstStyle/>
                    <a:p>
                      <a:r>
                        <a:rPr lang="nl-BE" b="0" dirty="0">
                          <a:solidFill>
                            <a:schemeClr val="tx1"/>
                          </a:solidFill>
                        </a:rPr>
                        <a:t>Juniormanagement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7200" indent="-457200">
                        <a:buFontTx/>
                        <a:buChar char="-"/>
                      </a:pPr>
                      <a:r>
                        <a:rPr lang="nl-BE" sz="2200" b="0" dirty="0">
                          <a:solidFill>
                            <a:schemeClr val="tx1"/>
                          </a:solidFill>
                        </a:rPr>
                        <a:t>Managen van tijd en eigen activiteiten</a:t>
                      </a:r>
                    </a:p>
                    <a:p>
                      <a:pPr marL="457200" indent="-457200">
                        <a:buFontTx/>
                        <a:buChar char="-"/>
                      </a:pPr>
                      <a:r>
                        <a:rPr lang="nl-BE" sz="2200" b="0" dirty="0">
                          <a:solidFill>
                            <a:schemeClr val="tx1"/>
                          </a:solidFill>
                        </a:rPr>
                        <a:t>Opsplitsen van complexe taken in</a:t>
                      </a:r>
                      <a:r>
                        <a:rPr lang="nl-BE" sz="2200" b="0" baseline="0" dirty="0">
                          <a:solidFill>
                            <a:schemeClr val="tx1"/>
                          </a:solidFill>
                        </a:rPr>
                        <a:t> ‘doenbare’ delen</a:t>
                      </a:r>
                      <a:endParaRPr lang="nl-BE"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Tx/>
                        <a:buChar char="-"/>
                      </a:pPr>
                      <a:r>
                        <a:rPr lang="nl-BE" sz="2200" b="0" dirty="0">
                          <a:solidFill>
                            <a:schemeClr val="tx1"/>
                          </a:solidFill>
                        </a:rPr>
                        <a:t>Keuzes kunnen maken in eenvoudige dilemma’s</a:t>
                      </a:r>
                    </a:p>
                    <a:p>
                      <a:pPr marL="342900" indent="-342900">
                        <a:buFontTx/>
                        <a:buChar char="-"/>
                      </a:pPr>
                      <a:r>
                        <a:rPr lang="nl-BE" sz="2200" b="0" dirty="0">
                          <a:solidFill>
                            <a:schemeClr val="tx1"/>
                          </a:solidFill>
                        </a:rPr>
                        <a:t>Belangrijke</a:t>
                      </a:r>
                      <a:r>
                        <a:rPr lang="nl-BE" sz="2200" b="0" baseline="0" dirty="0">
                          <a:solidFill>
                            <a:schemeClr val="tx1"/>
                          </a:solidFill>
                        </a:rPr>
                        <a:t> zaken van triviale zaken kunnen onderscheiden</a:t>
                      </a:r>
                      <a:endParaRPr lang="nl-BE"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7344596"/>
                  </a:ext>
                </a:extLst>
              </a:tr>
              <a:tr h="912812">
                <a:tc>
                  <a:txBody>
                    <a:bodyPr/>
                    <a:lstStyle/>
                    <a:p>
                      <a:r>
                        <a:rPr lang="nl-BE" b="0" dirty="0" err="1">
                          <a:solidFill>
                            <a:schemeClr val="tx1"/>
                          </a:solidFill>
                        </a:rPr>
                        <a:t>Middlemanagement</a:t>
                      </a:r>
                      <a:endParaRPr lang="nl-B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Tx/>
                        <a:buChar char="-"/>
                      </a:pPr>
                      <a:r>
                        <a:rPr lang="nl-BE" sz="2200" b="0" dirty="0">
                          <a:solidFill>
                            <a:schemeClr val="tx1"/>
                          </a:solidFill>
                        </a:rPr>
                        <a:t>Op voorhand de middelen en tijdsperiodes inschatten om doelen te realiseren</a:t>
                      </a:r>
                    </a:p>
                    <a:p>
                      <a:pPr marL="342900" indent="-342900">
                        <a:buFontTx/>
                        <a:buChar char="-"/>
                      </a:pPr>
                      <a:r>
                        <a:rPr lang="nl-BE" sz="2200" b="0" dirty="0">
                          <a:solidFill>
                            <a:schemeClr val="tx1"/>
                          </a:solidFill>
                        </a:rPr>
                        <a:t>Coördineren van teamactiviteiten om zo goed mogelijk de individuele vaardigheden aan bod te laten komen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Tx/>
                        <a:buChar char="-"/>
                      </a:pPr>
                      <a:r>
                        <a:rPr lang="nl-BE" sz="2200" b="0" dirty="0">
                          <a:solidFill>
                            <a:schemeClr val="tx1"/>
                          </a:solidFill>
                        </a:rPr>
                        <a:t>Beoordelen van complexe problemen op korte termijn</a:t>
                      </a:r>
                    </a:p>
                    <a:p>
                      <a:pPr marL="342900" indent="-342900">
                        <a:buFontTx/>
                        <a:buChar char="-"/>
                      </a:pPr>
                      <a:endParaRPr lang="nl-BE"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42151298"/>
                  </a:ext>
                </a:extLst>
              </a:tr>
              <a:tr h="912812">
                <a:tc>
                  <a:txBody>
                    <a:bodyPr/>
                    <a:lstStyle/>
                    <a:p>
                      <a:r>
                        <a:rPr lang="nl-BE" b="0" dirty="0">
                          <a:solidFill>
                            <a:schemeClr val="tx1"/>
                          </a:solidFill>
                        </a:rPr>
                        <a:t>Seniormanagement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nl-BE" sz="2200" b="0" dirty="0">
                          <a:solidFill>
                            <a:schemeClr val="tx1"/>
                          </a:solidFill>
                        </a:rPr>
                        <a:t>- Identificeren van implicaties van ondernemingsplannen</a:t>
                      </a:r>
                      <a:r>
                        <a:rPr lang="nl-BE" sz="2200" b="0" baseline="0" dirty="0">
                          <a:solidFill>
                            <a:schemeClr val="tx1"/>
                          </a:solidFill>
                        </a:rPr>
                        <a:t> op lange termijn</a:t>
                      </a:r>
                      <a:endParaRPr lang="nl-BE"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Tx/>
                        <a:buChar char="-"/>
                      </a:pPr>
                      <a:r>
                        <a:rPr lang="nl-BE" sz="2200" b="0" dirty="0">
                          <a:solidFill>
                            <a:schemeClr val="tx1"/>
                          </a:solidFill>
                        </a:rPr>
                        <a:t>Beoordelen van strategische problemen op lange termijn</a:t>
                      </a:r>
                    </a:p>
                    <a:p>
                      <a:pPr marL="0" indent="0">
                        <a:buFontTx/>
                        <a:buNone/>
                      </a:pPr>
                      <a:endParaRPr lang="nl-BE"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618571"/>
                  </a:ext>
                </a:extLst>
              </a:tr>
            </a:tbl>
          </a:graphicData>
        </a:graphic>
      </p:graphicFrame>
    </p:spTree>
    <p:extLst>
      <p:ext uri="{BB962C8B-B14F-4D97-AF65-F5344CB8AC3E}">
        <p14:creationId xmlns:p14="http://schemas.microsoft.com/office/powerpoint/2010/main" val="3076565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Kritieken op </a:t>
            </a:r>
            <a:r>
              <a:rPr lang="nl-NL" sz="4500" dirty="0" err="1"/>
              <a:t>CoMpetentiemodeling</a:t>
            </a:r>
            <a:endParaRPr lang="nl-BE" sz="4500" dirty="0"/>
          </a:p>
        </p:txBody>
      </p:sp>
      <p:sp>
        <p:nvSpPr>
          <p:cNvPr id="3" name="Tijdelijke aanduiding voor inhoud 2"/>
          <p:cNvSpPr>
            <a:spLocks noGrp="1"/>
          </p:cNvSpPr>
          <p:nvPr>
            <p:ph idx="1"/>
          </p:nvPr>
        </p:nvSpPr>
        <p:spPr/>
        <p:txBody>
          <a:bodyPr>
            <a:normAutofit/>
          </a:bodyPr>
          <a:lstStyle/>
          <a:p>
            <a:pPr marL="85725" indent="0">
              <a:buNone/>
            </a:pPr>
            <a:r>
              <a:rPr lang="nl-BE" sz="3500" dirty="0"/>
              <a:t>3. Strategisch karakter van competentiemanagement? </a:t>
            </a:r>
          </a:p>
          <a:p>
            <a:pPr marL="85725" indent="0">
              <a:buNone/>
            </a:pPr>
            <a:endParaRPr lang="nl-BE" sz="1500" dirty="0"/>
          </a:p>
          <a:p>
            <a:pPr marL="85725" indent="0">
              <a:buNone/>
            </a:pPr>
            <a:r>
              <a:rPr lang="nl-BE" sz="3500" dirty="0"/>
              <a:t>4. Methodologische uitdagingen: “</a:t>
            </a:r>
            <a:r>
              <a:rPr lang="nl-BE" sz="3500" dirty="0" err="1"/>
              <a:t>Inferential</a:t>
            </a:r>
            <a:r>
              <a:rPr lang="nl-BE" sz="3500" dirty="0"/>
              <a:t> </a:t>
            </a:r>
            <a:r>
              <a:rPr lang="nl-BE" sz="3500" dirty="0" err="1"/>
              <a:t>leaps</a:t>
            </a:r>
            <a:r>
              <a:rPr lang="nl-BE" sz="3500" dirty="0"/>
              <a:t>”</a:t>
            </a:r>
          </a:p>
          <a:p>
            <a:pPr marL="85725" indent="0">
              <a:buNone/>
            </a:pPr>
            <a:r>
              <a:rPr lang="nl-BE" sz="3500" dirty="0"/>
              <a:t>		</a:t>
            </a:r>
          </a:p>
          <a:p>
            <a:pPr marL="85725" indent="0">
              <a:buNone/>
            </a:pPr>
            <a:endParaRPr lang="nl-BE" sz="3500" dirty="0"/>
          </a:p>
          <a:p>
            <a:pPr marL="85725" indent="0">
              <a:buNone/>
            </a:pPr>
            <a:endParaRPr lang="nl-BE" sz="3000" dirty="0"/>
          </a:p>
          <a:p>
            <a:pPr marL="85725" indent="0">
              <a:buNone/>
            </a:pPr>
            <a:endParaRPr lang="nl-BE" sz="3500" dirty="0"/>
          </a:p>
          <a:p>
            <a:pPr marL="85725" indent="0">
              <a:buNone/>
            </a:pPr>
            <a:endParaRPr lang="nl-BE" sz="3500" dirty="0"/>
          </a:p>
          <a:p>
            <a:pPr>
              <a:buFont typeface="Wingdings" panose="05000000000000000000" pitchFamily="2" charset="2"/>
              <a:buChar char="Ø"/>
            </a:pP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28</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6" name="Afbeelding 5"/>
          <p:cNvPicPr>
            <a:picLocks noChangeAspect="1"/>
          </p:cNvPicPr>
          <p:nvPr/>
        </p:nvPicPr>
        <p:blipFill>
          <a:blip r:embed="rId3"/>
          <a:stretch>
            <a:fillRect/>
          </a:stretch>
        </p:blipFill>
        <p:spPr>
          <a:xfrm>
            <a:off x="625137" y="3511983"/>
            <a:ext cx="6360566" cy="4573027"/>
          </a:xfrm>
          <a:prstGeom prst="rect">
            <a:avLst/>
          </a:prstGeom>
          <a:ln>
            <a:solidFill>
              <a:schemeClr val="tx1"/>
            </a:solidFill>
          </a:ln>
        </p:spPr>
      </p:pic>
      <p:sp>
        <p:nvSpPr>
          <p:cNvPr id="8" name="Tekstvak 7"/>
          <p:cNvSpPr txBox="1"/>
          <p:nvPr/>
        </p:nvSpPr>
        <p:spPr>
          <a:xfrm>
            <a:off x="8065442" y="3281798"/>
            <a:ext cx="1234633" cy="973280"/>
          </a:xfrm>
          <a:prstGeom prst="rect">
            <a:avLst/>
          </a:prstGeom>
          <a:noFill/>
          <a:ln>
            <a:solidFill>
              <a:schemeClr val="tx1"/>
            </a:solidFill>
          </a:ln>
        </p:spPr>
        <p:txBody>
          <a:bodyPr wrap="none" rtlCol="0">
            <a:spAutoFit/>
          </a:bodyPr>
          <a:lstStyle/>
          <a:p>
            <a:pPr>
              <a:lnSpc>
                <a:spcPct val="120000"/>
              </a:lnSpc>
            </a:pPr>
            <a:r>
              <a:rPr lang="nl-BE" sz="2500" dirty="0"/>
              <a:t>Functie</a:t>
            </a:r>
          </a:p>
          <a:p>
            <a:pPr>
              <a:lnSpc>
                <a:spcPct val="120000"/>
              </a:lnSpc>
            </a:pPr>
            <a:endParaRPr lang="nl-BE" sz="2500" dirty="0"/>
          </a:p>
        </p:txBody>
      </p:sp>
      <p:sp>
        <p:nvSpPr>
          <p:cNvPr id="10" name="Tekstvak 9"/>
          <p:cNvSpPr txBox="1"/>
          <p:nvPr/>
        </p:nvSpPr>
        <p:spPr>
          <a:xfrm>
            <a:off x="13667602" y="3281798"/>
            <a:ext cx="2767104" cy="1015663"/>
          </a:xfrm>
          <a:prstGeom prst="rect">
            <a:avLst/>
          </a:prstGeom>
          <a:noFill/>
          <a:ln>
            <a:solidFill>
              <a:schemeClr val="tx1"/>
            </a:solidFill>
          </a:ln>
        </p:spPr>
        <p:txBody>
          <a:bodyPr wrap="none" rtlCol="0">
            <a:spAutoFit/>
          </a:bodyPr>
          <a:lstStyle/>
          <a:p>
            <a:pPr>
              <a:lnSpc>
                <a:spcPct val="120000"/>
              </a:lnSpc>
            </a:pPr>
            <a:r>
              <a:rPr lang="nl-BE" sz="2500" dirty="0"/>
              <a:t>Kerncompetenties</a:t>
            </a:r>
          </a:p>
          <a:p>
            <a:pPr>
              <a:lnSpc>
                <a:spcPct val="120000"/>
              </a:lnSpc>
            </a:pPr>
            <a:endParaRPr lang="nl-BE" sz="2500" dirty="0"/>
          </a:p>
        </p:txBody>
      </p:sp>
      <p:sp>
        <p:nvSpPr>
          <p:cNvPr id="11" name="Tekstvak 10"/>
          <p:cNvSpPr txBox="1"/>
          <p:nvPr/>
        </p:nvSpPr>
        <p:spPr>
          <a:xfrm>
            <a:off x="14320444" y="6650065"/>
            <a:ext cx="2090637" cy="1434945"/>
          </a:xfrm>
          <a:prstGeom prst="rect">
            <a:avLst/>
          </a:prstGeom>
          <a:noFill/>
          <a:ln>
            <a:solidFill>
              <a:schemeClr val="tx1"/>
            </a:solidFill>
          </a:ln>
        </p:spPr>
        <p:txBody>
          <a:bodyPr wrap="none" rtlCol="0">
            <a:spAutoFit/>
          </a:bodyPr>
          <a:lstStyle/>
          <a:p>
            <a:pPr>
              <a:lnSpc>
                <a:spcPct val="120000"/>
              </a:lnSpc>
            </a:pPr>
            <a:r>
              <a:rPr lang="nl-BE" sz="2500" dirty="0"/>
              <a:t>Individuele</a:t>
            </a:r>
          </a:p>
          <a:p>
            <a:pPr>
              <a:lnSpc>
                <a:spcPct val="120000"/>
              </a:lnSpc>
            </a:pPr>
            <a:r>
              <a:rPr lang="nl-BE" sz="2500" dirty="0"/>
              <a:t>competenties</a:t>
            </a:r>
          </a:p>
          <a:p>
            <a:pPr>
              <a:lnSpc>
                <a:spcPct val="120000"/>
              </a:lnSpc>
            </a:pPr>
            <a:endParaRPr lang="nl-BE" sz="2500" dirty="0"/>
          </a:p>
        </p:txBody>
      </p:sp>
      <p:sp>
        <p:nvSpPr>
          <p:cNvPr id="12" name="Tekstvak 11"/>
          <p:cNvSpPr txBox="1"/>
          <p:nvPr/>
        </p:nvSpPr>
        <p:spPr>
          <a:xfrm>
            <a:off x="7768592" y="6600464"/>
            <a:ext cx="2661306" cy="1477328"/>
          </a:xfrm>
          <a:prstGeom prst="rect">
            <a:avLst/>
          </a:prstGeom>
          <a:noFill/>
          <a:ln>
            <a:solidFill>
              <a:schemeClr val="tx1"/>
            </a:solidFill>
          </a:ln>
        </p:spPr>
        <p:txBody>
          <a:bodyPr wrap="none" rtlCol="0">
            <a:spAutoFit/>
          </a:bodyPr>
          <a:lstStyle/>
          <a:p>
            <a:pPr>
              <a:lnSpc>
                <a:spcPct val="120000"/>
              </a:lnSpc>
            </a:pPr>
            <a:r>
              <a:rPr lang="nl-BE" sz="2500" dirty="0"/>
              <a:t>Informatie over</a:t>
            </a:r>
          </a:p>
          <a:p>
            <a:pPr>
              <a:lnSpc>
                <a:spcPct val="120000"/>
              </a:lnSpc>
            </a:pPr>
            <a:r>
              <a:rPr lang="nl-BE" sz="2500" dirty="0"/>
              <a:t>taken, activiteiten</a:t>
            </a:r>
          </a:p>
          <a:p>
            <a:pPr>
              <a:lnSpc>
                <a:spcPct val="120000"/>
              </a:lnSpc>
            </a:pPr>
            <a:endParaRPr lang="nl-BE" sz="2500" dirty="0"/>
          </a:p>
        </p:txBody>
      </p:sp>
      <p:cxnSp>
        <p:nvCxnSpPr>
          <p:cNvPr id="13" name="Rechte verbindingslijn met pijl 12"/>
          <p:cNvCxnSpPr/>
          <p:nvPr/>
        </p:nvCxnSpPr>
        <p:spPr>
          <a:xfrm flipH="1" flipV="1">
            <a:off x="8735526" y="4387865"/>
            <a:ext cx="5152812" cy="2979672"/>
          </a:xfrm>
          <a:prstGeom prst="straightConnector1">
            <a:avLst/>
          </a:prstGeom>
          <a:ln w="31750">
            <a:solidFill>
              <a:schemeClr val="tx1"/>
            </a:solidFill>
            <a:headEnd type="triangle" w="lg" len="lg"/>
            <a:tailEnd type="none"/>
          </a:ln>
        </p:spPr>
        <p:style>
          <a:lnRef idx="1">
            <a:schemeClr val="accent1"/>
          </a:lnRef>
          <a:fillRef idx="0">
            <a:schemeClr val="accent1"/>
          </a:fillRef>
          <a:effectRef idx="0">
            <a:schemeClr val="accent1"/>
          </a:effectRef>
          <a:fontRef idx="minor">
            <a:schemeClr val="tx1"/>
          </a:fontRef>
        </p:style>
      </p:cxnSp>
      <p:cxnSp>
        <p:nvCxnSpPr>
          <p:cNvPr id="16" name="Rechte verbindingslijn met pijl 15"/>
          <p:cNvCxnSpPr/>
          <p:nvPr/>
        </p:nvCxnSpPr>
        <p:spPr>
          <a:xfrm flipV="1">
            <a:off x="14752550" y="4533558"/>
            <a:ext cx="4329" cy="2039639"/>
          </a:xfrm>
          <a:prstGeom prst="straightConnector1">
            <a:avLst/>
          </a:prstGeom>
          <a:ln w="31750">
            <a:solidFill>
              <a:schemeClr val="tx1"/>
            </a:solidFill>
            <a:headEnd type="triangle" w="lg" len="lg"/>
            <a:tailEnd type="none"/>
          </a:ln>
        </p:spPr>
        <p:style>
          <a:lnRef idx="1">
            <a:schemeClr val="accent1"/>
          </a:lnRef>
          <a:fillRef idx="0">
            <a:schemeClr val="accent1"/>
          </a:fillRef>
          <a:effectRef idx="0">
            <a:schemeClr val="accent1"/>
          </a:effectRef>
          <a:fontRef idx="minor">
            <a:schemeClr val="tx1"/>
          </a:fontRef>
        </p:style>
      </p:cxnSp>
      <p:sp>
        <p:nvSpPr>
          <p:cNvPr id="19" name="Tekstvak 18"/>
          <p:cNvSpPr txBox="1"/>
          <p:nvPr/>
        </p:nvSpPr>
        <p:spPr>
          <a:xfrm>
            <a:off x="11236766" y="4874253"/>
            <a:ext cx="3424335" cy="1434945"/>
          </a:xfrm>
          <a:prstGeom prst="rect">
            <a:avLst/>
          </a:prstGeom>
          <a:noFill/>
          <a:ln>
            <a:noFill/>
          </a:ln>
        </p:spPr>
        <p:txBody>
          <a:bodyPr wrap="none" rtlCol="0">
            <a:spAutoFit/>
          </a:bodyPr>
          <a:lstStyle/>
          <a:p>
            <a:pPr>
              <a:lnSpc>
                <a:spcPct val="120000"/>
              </a:lnSpc>
            </a:pPr>
            <a:r>
              <a:rPr lang="nl-BE" sz="2500" dirty="0"/>
              <a:t>Deductieve stappen bij</a:t>
            </a:r>
          </a:p>
          <a:p>
            <a:pPr>
              <a:lnSpc>
                <a:spcPct val="120000"/>
              </a:lnSpc>
            </a:pPr>
            <a:r>
              <a:rPr lang="nl-BE" sz="2500" dirty="0"/>
              <a:t>competenties</a:t>
            </a:r>
          </a:p>
          <a:p>
            <a:pPr>
              <a:lnSpc>
                <a:spcPct val="120000"/>
              </a:lnSpc>
            </a:pPr>
            <a:endParaRPr lang="nl-BE" sz="2500" dirty="0"/>
          </a:p>
        </p:txBody>
      </p:sp>
    </p:spTree>
    <p:extLst>
      <p:ext uri="{BB962C8B-B14F-4D97-AF65-F5344CB8AC3E}">
        <p14:creationId xmlns:p14="http://schemas.microsoft.com/office/powerpoint/2010/main" val="2302891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2"/>
          </p:nvPr>
        </p:nvSpPr>
        <p:spPr/>
        <p:txBody>
          <a:bodyPr/>
          <a:lstStyle/>
          <a:p>
            <a:fld id="{7AE184E0-0BD4-4705-A12B-9B71DDE63301}" type="slidenum">
              <a:rPr lang="nl-BE" noProof="0" smtClean="0"/>
              <a:t>3</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2" name="Afbeelding 1"/>
          <p:cNvPicPr>
            <a:picLocks noChangeAspect="1"/>
          </p:cNvPicPr>
          <p:nvPr/>
        </p:nvPicPr>
        <p:blipFill>
          <a:blip r:embed="rId3"/>
          <a:stretch>
            <a:fillRect/>
          </a:stretch>
        </p:blipFill>
        <p:spPr>
          <a:xfrm>
            <a:off x="1453937" y="2041846"/>
            <a:ext cx="8496886" cy="5744069"/>
          </a:xfrm>
          <a:prstGeom prst="rect">
            <a:avLst/>
          </a:prstGeom>
        </p:spPr>
      </p:pic>
      <p:pic>
        <p:nvPicPr>
          <p:cNvPr id="3" name="Afbeelding 2"/>
          <p:cNvPicPr>
            <a:picLocks noChangeAspect="1"/>
          </p:cNvPicPr>
          <p:nvPr/>
        </p:nvPicPr>
        <p:blipFill>
          <a:blip r:embed="rId4"/>
          <a:stretch>
            <a:fillRect/>
          </a:stretch>
        </p:blipFill>
        <p:spPr>
          <a:xfrm>
            <a:off x="658778" y="827938"/>
            <a:ext cx="7118447" cy="1213908"/>
          </a:xfrm>
          <a:prstGeom prst="rect">
            <a:avLst/>
          </a:prstGeom>
        </p:spPr>
      </p:pic>
      <p:sp>
        <p:nvSpPr>
          <p:cNvPr id="6" name="Tekstvak 5"/>
          <p:cNvSpPr txBox="1"/>
          <p:nvPr/>
        </p:nvSpPr>
        <p:spPr>
          <a:xfrm>
            <a:off x="10335402" y="2568934"/>
            <a:ext cx="6176998" cy="738664"/>
          </a:xfrm>
          <a:prstGeom prst="rect">
            <a:avLst/>
          </a:prstGeom>
          <a:noFill/>
        </p:spPr>
        <p:txBody>
          <a:bodyPr wrap="square" rtlCol="0">
            <a:spAutoFit/>
          </a:bodyPr>
          <a:lstStyle/>
          <a:p>
            <a:pPr>
              <a:lnSpc>
                <a:spcPct val="120000"/>
              </a:lnSpc>
            </a:pPr>
            <a:r>
              <a:rPr lang="nl-BE" sz="3500" b="1" dirty="0">
                <a:sym typeface="Wingdings" panose="05000000000000000000" pitchFamily="2" charset="2"/>
              </a:rPr>
              <a:t>Hoe ziet een functie er uit?</a:t>
            </a:r>
            <a:endParaRPr lang="nl-BE" sz="3500" b="1" dirty="0"/>
          </a:p>
        </p:txBody>
      </p:sp>
      <p:sp>
        <p:nvSpPr>
          <p:cNvPr id="7" name="Tekstvak 6"/>
          <p:cNvSpPr txBox="1"/>
          <p:nvPr/>
        </p:nvSpPr>
        <p:spPr>
          <a:xfrm>
            <a:off x="10335402" y="4175216"/>
            <a:ext cx="6321022" cy="738664"/>
          </a:xfrm>
          <a:prstGeom prst="rect">
            <a:avLst/>
          </a:prstGeom>
          <a:noFill/>
        </p:spPr>
        <p:txBody>
          <a:bodyPr wrap="square" rtlCol="0">
            <a:spAutoFit/>
          </a:bodyPr>
          <a:lstStyle/>
          <a:p>
            <a:pPr>
              <a:lnSpc>
                <a:spcPct val="120000"/>
              </a:lnSpc>
            </a:pPr>
            <a:r>
              <a:rPr lang="nl-BE" sz="3500" b="1" dirty="0">
                <a:sym typeface="Wingdings" panose="05000000000000000000" pitchFamily="2" charset="2"/>
              </a:rPr>
              <a:t>Wat moeten mensen doen?</a:t>
            </a:r>
            <a:endParaRPr lang="nl-BE" sz="3500" b="1" dirty="0"/>
          </a:p>
        </p:txBody>
      </p:sp>
      <p:sp>
        <p:nvSpPr>
          <p:cNvPr id="8" name="Tekstvak 7"/>
          <p:cNvSpPr txBox="1"/>
          <p:nvPr/>
        </p:nvSpPr>
        <p:spPr>
          <a:xfrm>
            <a:off x="10335402" y="5781498"/>
            <a:ext cx="6500316" cy="1384995"/>
          </a:xfrm>
          <a:prstGeom prst="rect">
            <a:avLst/>
          </a:prstGeom>
          <a:noFill/>
        </p:spPr>
        <p:txBody>
          <a:bodyPr wrap="square" rtlCol="0">
            <a:spAutoFit/>
          </a:bodyPr>
          <a:lstStyle/>
          <a:p>
            <a:pPr>
              <a:lnSpc>
                <a:spcPct val="120000"/>
              </a:lnSpc>
            </a:pPr>
            <a:r>
              <a:rPr lang="nl-BE" sz="3500" b="1" dirty="0">
                <a:sym typeface="Wingdings" panose="05000000000000000000" pitchFamily="2" charset="2"/>
              </a:rPr>
              <a:t>Wat is er vereist om dat succesvol te kunnen doen?</a:t>
            </a:r>
            <a:endParaRPr lang="nl-BE" sz="3500" b="1" dirty="0"/>
          </a:p>
        </p:txBody>
      </p:sp>
      <p:sp>
        <p:nvSpPr>
          <p:cNvPr id="9" name="Tekstvak 8"/>
          <p:cNvSpPr txBox="1"/>
          <p:nvPr/>
        </p:nvSpPr>
        <p:spPr>
          <a:xfrm>
            <a:off x="10335402" y="7711126"/>
            <a:ext cx="6321022" cy="679225"/>
          </a:xfrm>
          <a:prstGeom prst="rect">
            <a:avLst/>
          </a:prstGeom>
          <a:noFill/>
        </p:spPr>
        <p:txBody>
          <a:bodyPr wrap="square" rtlCol="0">
            <a:spAutoFit/>
          </a:bodyPr>
          <a:lstStyle/>
          <a:p>
            <a:pPr>
              <a:lnSpc>
                <a:spcPct val="120000"/>
              </a:lnSpc>
            </a:pPr>
            <a:r>
              <a:rPr lang="nl-BE" sz="3500" b="1" dirty="0">
                <a:sym typeface="Wingdings" panose="05000000000000000000" pitchFamily="2" charset="2"/>
              </a:rPr>
              <a:t>HRM + psychologie!!</a:t>
            </a:r>
            <a:endParaRPr lang="nl-BE" sz="3500" b="1" dirty="0"/>
          </a:p>
        </p:txBody>
      </p:sp>
    </p:spTree>
    <p:extLst>
      <p:ext uri="{BB962C8B-B14F-4D97-AF65-F5344CB8AC3E}">
        <p14:creationId xmlns:p14="http://schemas.microsoft.com/office/powerpoint/2010/main" val="2397927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4 bouwstenen van de functiebeschrijving</a:t>
            </a:r>
            <a:endParaRPr lang="nl-BE" sz="4500" dirty="0"/>
          </a:p>
        </p:txBody>
      </p:sp>
      <p:sp>
        <p:nvSpPr>
          <p:cNvPr id="3" name="Tijdelijke aanduiding voor inhoud 2"/>
          <p:cNvSpPr>
            <a:spLocks noGrp="1"/>
          </p:cNvSpPr>
          <p:nvPr>
            <p:ph idx="1"/>
          </p:nvPr>
        </p:nvSpPr>
        <p:spPr/>
        <p:txBody>
          <a:bodyPr>
            <a:normAutofit fontScale="92500"/>
          </a:bodyPr>
          <a:lstStyle/>
          <a:p>
            <a:pPr marL="600075" indent="-514350">
              <a:buFont typeface="+mj-lt"/>
              <a:buAutoNum type="arabicPeriod"/>
            </a:pPr>
            <a:r>
              <a:rPr lang="nl-BE" sz="3500" dirty="0"/>
              <a:t> Descriptoren: Waarover willen we informatie?</a:t>
            </a:r>
          </a:p>
          <a:p>
            <a:pPr marL="719138" lvl="1" indent="0">
              <a:buNone/>
            </a:pPr>
            <a:r>
              <a:rPr lang="nl-BE" sz="3000" dirty="0"/>
              <a:t>= de inhoudelijke rubrieken die we gebruiken om iemands werk te beschrijven en analyseren</a:t>
            </a:r>
          </a:p>
          <a:p>
            <a:pPr marL="719138" lvl="1" indent="0">
              <a:buNone/>
            </a:pPr>
            <a:endParaRPr lang="nl-BE" sz="3000" dirty="0"/>
          </a:p>
          <a:p>
            <a:pPr marL="719138" lvl="1" indent="0">
              <a:buNone/>
            </a:pPr>
            <a:r>
              <a:rPr lang="nl-BE" sz="3000" dirty="0" err="1"/>
              <a:t>Vbn</a:t>
            </a:r>
            <a:r>
              <a:rPr lang="nl-BE" sz="3000" dirty="0"/>
              <a:t>.:</a:t>
            </a:r>
          </a:p>
          <a:p>
            <a:pPr lvl="1">
              <a:buFontTx/>
              <a:buChar char="-"/>
            </a:pPr>
            <a:r>
              <a:rPr lang="nl-BE" sz="3000" dirty="0"/>
              <a:t>taken</a:t>
            </a:r>
          </a:p>
          <a:p>
            <a:pPr lvl="1">
              <a:buFontTx/>
              <a:buChar char="-"/>
            </a:pPr>
            <a:r>
              <a:rPr lang="nl-BE" sz="3000" dirty="0"/>
              <a:t>kennis, vaardigheden, attitudes, persoonlijkheidstrekken</a:t>
            </a:r>
          </a:p>
          <a:p>
            <a:pPr lvl="1">
              <a:buFontTx/>
              <a:buChar char="-"/>
            </a:pPr>
            <a:r>
              <a:rPr lang="nl-BE" sz="3000" dirty="0"/>
              <a:t>verantwoordelijkheden</a:t>
            </a:r>
          </a:p>
          <a:p>
            <a:pPr lvl="1">
              <a:buFontTx/>
              <a:buChar char="-"/>
            </a:pPr>
            <a:r>
              <a:rPr lang="nl-BE" sz="3000" dirty="0"/>
              <a:t>plaats in organogram</a:t>
            </a:r>
          </a:p>
          <a:p>
            <a:pPr lvl="1">
              <a:buFontTx/>
              <a:buChar char="-"/>
            </a:pPr>
            <a:r>
              <a:rPr lang="nl-BE" sz="3000" dirty="0"/>
              <a:t>vereiste diploma’s</a:t>
            </a:r>
          </a:p>
          <a:p>
            <a:pPr lvl="1">
              <a:buFontTx/>
              <a:buChar char="-"/>
            </a:pPr>
            <a:r>
              <a:rPr lang="nl-BE" sz="3000" dirty="0"/>
              <a:t>machines, gereedschap, technologie</a:t>
            </a:r>
          </a:p>
          <a:p>
            <a:pPr lvl="1">
              <a:buFontTx/>
              <a:buChar char="-"/>
            </a:pPr>
            <a:r>
              <a:rPr lang="nl-BE" sz="3000" dirty="0"/>
              <a:t>omgevingsfactoren (lawaai, koude, etc.)</a:t>
            </a:r>
          </a:p>
          <a:p>
            <a:pPr lvl="1">
              <a:buFontTx/>
              <a:buChar char="-"/>
            </a:pPr>
            <a:r>
              <a:rPr lang="nl-BE" sz="3000" dirty="0"/>
              <a:t>...</a:t>
            </a:r>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4</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Tree>
    <p:extLst>
      <p:ext uri="{BB962C8B-B14F-4D97-AF65-F5344CB8AC3E}">
        <p14:creationId xmlns:p14="http://schemas.microsoft.com/office/powerpoint/2010/main" val="1534234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4 bouwstenen van de functiebeschrijving</a:t>
            </a:r>
            <a:endParaRPr lang="nl-BE" sz="4500" dirty="0"/>
          </a:p>
        </p:txBody>
      </p:sp>
      <p:sp>
        <p:nvSpPr>
          <p:cNvPr id="3" name="Tijdelijke aanduiding voor inhoud 2"/>
          <p:cNvSpPr>
            <a:spLocks noGrp="1"/>
          </p:cNvSpPr>
          <p:nvPr>
            <p:ph idx="1"/>
          </p:nvPr>
        </p:nvSpPr>
        <p:spPr/>
        <p:txBody>
          <a:bodyPr>
            <a:normAutofit lnSpcReduction="10000"/>
          </a:bodyPr>
          <a:lstStyle/>
          <a:p>
            <a:pPr marL="600075" indent="-514350">
              <a:buFont typeface="+mj-lt"/>
              <a:buAutoNum type="arabicPeriod" startAt="2"/>
            </a:pPr>
            <a:r>
              <a:rPr lang="nl-BE" sz="3500" dirty="0"/>
              <a:t> Informatiebronnen: Bij wie gaan we informatie verzamelen?</a:t>
            </a:r>
          </a:p>
          <a:p>
            <a:pPr marL="719138" lvl="1" indent="0">
              <a:buNone/>
            </a:pPr>
            <a:endParaRPr lang="nl-BE" sz="1000" dirty="0"/>
          </a:p>
          <a:p>
            <a:pPr marL="719138" lvl="1" indent="0">
              <a:buNone/>
            </a:pPr>
            <a:r>
              <a:rPr lang="nl-BE" sz="3000" dirty="0">
                <a:sym typeface="Wingdings" panose="05000000000000000000" pitchFamily="2" charset="2"/>
              </a:rPr>
              <a:t> </a:t>
            </a:r>
            <a:r>
              <a:rPr lang="nl-BE" sz="3000" dirty="0" err="1"/>
              <a:t>SME’s</a:t>
            </a:r>
            <a:r>
              <a:rPr lang="nl-BE" sz="3000" dirty="0"/>
              <a:t> of ‘Subject Matter Experts’</a:t>
            </a:r>
          </a:p>
          <a:p>
            <a:pPr marL="719138" lvl="1" indent="0">
              <a:buNone/>
            </a:pPr>
            <a:endParaRPr lang="nl-BE" sz="1000" dirty="0"/>
          </a:p>
          <a:p>
            <a:pPr marL="719138" lvl="1" indent="0">
              <a:buNone/>
            </a:pPr>
            <a:r>
              <a:rPr lang="nl-BE" sz="3000" dirty="0" err="1"/>
              <a:t>Vbn</a:t>
            </a:r>
            <a:r>
              <a:rPr lang="nl-BE" sz="3000" dirty="0"/>
              <a:t>.:</a:t>
            </a:r>
          </a:p>
          <a:p>
            <a:pPr lvl="1">
              <a:buFontTx/>
              <a:buChar char="-"/>
            </a:pPr>
            <a:r>
              <a:rPr lang="nl-BE" sz="3000" dirty="0"/>
              <a:t>Functie-uitoefenaar</a:t>
            </a:r>
          </a:p>
          <a:p>
            <a:pPr marL="719138" lvl="1" indent="0">
              <a:buNone/>
            </a:pPr>
            <a:endParaRPr lang="nl-BE" sz="3000" dirty="0"/>
          </a:p>
          <a:p>
            <a:pPr lvl="1">
              <a:buFontTx/>
              <a:buChar char="-"/>
            </a:pPr>
            <a:r>
              <a:rPr lang="nl-BE" sz="3000" dirty="0"/>
              <a:t>Chef-leidinggevende</a:t>
            </a:r>
          </a:p>
          <a:p>
            <a:pPr marL="719138" lvl="1" indent="0">
              <a:buNone/>
            </a:pPr>
            <a:endParaRPr lang="nl-BE" sz="3000" dirty="0"/>
          </a:p>
          <a:p>
            <a:pPr lvl="1">
              <a:buFontTx/>
              <a:buChar char="-"/>
            </a:pPr>
            <a:r>
              <a:rPr lang="nl-BE" sz="3000" dirty="0"/>
              <a:t>Klanten (intern/extern)</a:t>
            </a:r>
          </a:p>
          <a:p>
            <a:pPr marL="719138" lvl="1" indent="0">
              <a:buNone/>
            </a:pPr>
            <a:endParaRPr lang="nl-BE" sz="3000" dirty="0"/>
          </a:p>
          <a:p>
            <a:pPr lvl="1">
              <a:buFontTx/>
              <a:buChar char="-"/>
            </a:pPr>
            <a:r>
              <a:rPr lang="nl-BE" sz="3000" dirty="0"/>
              <a:t>Specialist functiestudie/consultants</a:t>
            </a:r>
          </a:p>
          <a:p>
            <a:pPr lvl="1">
              <a:buFontTx/>
              <a:buChar char="-"/>
            </a:pPr>
            <a:endParaRPr lang="nl-BE" sz="3000" dirty="0"/>
          </a:p>
          <a:p>
            <a:pPr lvl="1">
              <a:buFontTx/>
              <a:buChar char="-"/>
            </a:pPr>
            <a:r>
              <a:rPr lang="nl-BE" sz="3000" dirty="0"/>
              <a:t>Technische experts</a:t>
            </a:r>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5</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6" name="Afbeelding 5"/>
          <p:cNvPicPr>
            <a:picLocks noChangeAspect="1"/>
          </p:cNvPicPr>
          <p:nvPr/>
        </p:nvPicPr>
        <p:blipFill>
          <a:blip r:embed="rId3"/>
          <a:stretch>
            <a:fillRect/>
          </a:stretch>
        </p:blipFill>
        <p:spPr>
          <a:xfrm>
            <a:off x="12742545" y="6042094"/>
            <a:ext cx="2847975" cy="1600200"/>
          </a:xfrm>
          <a:prstGeom prst="rect">
            <a:avLst/>
          </a:prstGeom>
          <a:ln>
            <a:solidFill>
              <a:schemeClr val="tx1"/>
            </a:solidFill>
          </a:ln>
        </p:spPr>
      </p:pic>
      <p:pic>
        <p:nvPicPr>
          <p:cNvPr id="7" name="Afbeelding 6"/>
          <p:cNvPicPr>
            <a:picLocks noChangeAspect="1"/>
          </p:cNvPicPr>
          <p:nvPr/>
        </p:nvPicPr>
        <p:blipFill>
          <a:blip r:embed="rId4"/>
          <a:stretch>
            <a:fillRect/>
          </a:stretch>
        </p:blipFill>
        <p:spPr>
          <a:xfrm>
            <a:off x="9551520" y="5918269"/>
            <a:ext cx="2466975" cy="1847850"/>
          </a:xfrm>
          <a:prstGeom prst="rect">
            <a:avLst/>
          </a:prstGeom>
          <a:ln>
            <a:solidFill>
              <a:schemeClr val="tx1"/>
            </a:solidFill>
          </a:ln>
        </p:spPr>
      </p:pic>
    </p:spTree>
    <p:extLst>
      <p:ext uri="{BB962C8B-B14F-4D97-AF65-F5344CB8AC3E}">
        <p14:creationId xmlns:p14="http://schemas.microsoft.com/office/powerpoint/2010/main" val="3578122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4 bouwstenen van de functiebeschrijving</a:t>
            </a:r>
            <a:endParaRPr lang="nl-BE" sz="4500" dirty="0"/>
          </a:p>
        </p:txBody>
      </p:sp>
      <p:sp>
        <p:nvSpPr>
          <p:cNvPr id="3" name="Tijdelijke aanduiding voor inhoud 2"/>
          <p:cNvSpPr>
            <a:spLocks noGrp="1"/>
          </p:cNvSpPr>
          <p:nvPr>
            <p:ph idx="1"/>
          </p:nvPr>
        </p:nvSpPr>
        <p:spPr/>
        <p:txBody>
          <a:bodyPr>
            <a:normAutofit/>
          </a:bodyPr>
          <a:lstStyle/>
          <a:p>
            <a:pPr marL="600075" indent="-514350">
              <a:buFont typeface="+mj-lt"/>
              <a:buAutoNum type="arabicPeriod" startAt="2"/>
            </a:pPr>
            <a:r>
              <a:rPr lang="nl-BE" sz="3500" dirty="0"/>
              <a:t> Informatiebronnen: Bij wie gaan we informatie verzamelen?</a:t>
            </a:r>
          </a:p>
          <a:p>
            <a:pPr marL="719138" lvl="1" indent="0">
              <a:buNone/>
            </a:pPr>
            <a:endParaRPr lang="nl-BE" sz="1000" dirty="0"/>
          </a:p>
          <a:p>
            <a:pPr marL="719138" lvl="1" indent="0">
              <a:buNone/>
            </a:pPr>
            <a:r>
              <a:rPr lang="nl-BE" sz="3000" dirty="0">
                <a:sym typeface="Wingdings" panose="05000000000000000000" pitchFamily="2" charset="2"/>
              </a:rPr>
              <a:t> </a:t>
            </a:r>
            <a:r>
              <a:rPr lang="nl-BE" sz="3000" dirty="0" err="1"/>
              <a:t>SME’s</a:t>
            </a:r>
            <a:r>
              <a:rPr lang="nl-BE" sz="3000" dirty="0"/>
              <a:t> of ‘Subject Matter Experts’</a:t>
            </a:r>
          </a:p>
          <a:p>
            <a:pPr marL="719138" lvl="1" indent="0">
              <a:buNone/>
            </a:pPr>
            <a:endParaRPr lang="nl-BE" sz="1000" dirty="0"/>
          </a:p>
          <a:p>
            <a:pPr marL="719138" lvl="1" indent="0">
              <a:buNone/>
            </a:pPr>
            <a:r>
              <a:rPr lang="nl-BE" sz="3000" dirty="0"/>
              <a:t>Fundamentele principes:</a:t>
            </a:r>
          </a:p>
          <a:p>
            <a:pPr marL="719138" lvl="1" indent="0">
              <a:buNone/>
            </a:pPr>
            <a:endParaRPr lang="nl-BE" sz="3000" dirty="0"/>
          </a:p>
          <a:p>
            <a:pPr lvl="1">
              <a:buFontTx/>
              <a:buChar char="-"/>
            </a:pPr>
            <a:r>
              <a:rPr lang="nl-BE" sz="3000" dirty="0"/>
              <a:t>Tijd en motivatie</a:t>
            </a:r>
          </a:p>
          <a:p>
            <a:pPr lvl="1">
              <a:buFontTx/>
              <a:buChar char="-"/>
            </a:pPr>
            <a:r>
              <a:rPr lang="nl-BE" sz="3000" dirty="0"/>
              <a:t>Verduidelijk de bedoeling</a:t>
            </a:r>
          </a:p>
          <a:p>
            <a:pPr lvl="1">
              <a:buFontTx/>
              <a:buChar char="-"/>
            </a:pPr>
            <a:r>
              <a:rPr lang="nl-BE" sz="3000" dirty="0"/>
              <a:t>Verzamel informatie bij diverse partijen</a:t>
            </a:r>
          </a:p>
          <a:p>
            <a:pPr lvl="2">
              <a:buFont typeface="Courier New" panose="02070309020205020404" pitchFamily="49" charset="0"/>
              <a:buChar char="o"/>
            </a:pPr>
            <a:r>
              <a:rPr lang="nl-BE" sz="3000" dirty="0"/>
              <a:t>‘breed’ perspectief</a:t>
            </a:r>
          </a:p>
          <a:p>
            <a:pPr lvl="2">
              <a:buFont typeface="Courier New" panose="02070309020205020404" pitchFamily="49" charset="0"/>
              <a:buChar char="o"/>
            </a:pPr>
            <a:r>
              <a:rPr lang="nl-BE" sz="3000" dirty="0"/>
              <a:t>analyseer gelijkenissen en verschillen</a:t>
            </a:r>
          </a:p>
          <a:p>
            <a:pPr lvl="1">
              <a:buFontTx/>
              <a:buChar char="-"/>
            </a:pPr>
            <a:r>
              <a:rPr lang="nl-BE" sz="3000" dirty="0"/>
              <a:t>Validiteit kan bekeken worden door vergelijking met objectieve gegevens (Vb. tijdsregistratie) </a:t>
            </a:r>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6</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Tree>
    <p:extLst>
      <p:ext uri="{BB962C8B-B14F-4D97-AF65-F5344CB8AC3E}">
        <p14:creationId xmlns:p14="http://schemas.microsoft.com/office/powerpoint/2010/main" val="1105340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4 bouwstenen van de functiebeschrijving</a:t>
            </a:r>
            <a:endParaRPr lang="nl-BE" sz="4500" dirty="0"/>
          </a:p>
        </p:txBody>
      </p:sp>
      <p:sp>
        <p:nvSpPr>
          <p:cNvPr id="3" name="Tijdelijke aanduiding voor inhoud 2"/>
          <p:cNvSpPr>
            <a:spLocks noGrp="1"/>
          </p:cNvSpPr>
          <p:nvPr>
            <p:ph idx="1"/>
          </p:nvPr>
        </p:nvSpPr>
        <p:spPr/>
        <p:txBody>
          <a:bodyPr>
            <a:normAutofit fontScale="92500" lnSpcReduction="10000"/>
          </a:bodyPr>
          <a:lstStyle/>
          <a:p>
            <a:pPr marL="600075" indent="-514350">
              <a:buFont typeface="+mj-lt"/>
              <a:buAutoNum type="arabicPeriod" startAt="3"/>
            </a:pPr>
            <a:r>
              <a:rPr lang="nl-BE" sz="3500" dirty="0"/>
              <a:t> Methodes van informatieverzameling:</a:t>
            </a:r>
            <a:endParaRPr lang="nl-BE" sz="1000" dirty="0"/>
          </a:p>
          <a:p>
            <a:pPr marL="719138" lvl="1" indent="0">
              <a:buNone/>
            </a:pPr>
            <a:endParaRPr lang="nl-BE" sz="1100" dirty="0"/>
          </a:p>
          <a:p>
            <a:pPr marL="719138" lvl="1" indent="0">
              <a:buNone/>
            </a:pPr>
            <a:r>
              <a:rPr lang="nl-BE" sz="3000" dirty="0" err="1"/>
              <a:t>Vbn</a:t>
            </a:r>
            <a:r>
              <a:rPr lang="nl-BE" sz="3000" dirty="0"/>
              <a:t>.</a:t>
            </a:r>
          </a:p>
          <a:p>
            <a:pPr lvl="1">
              <a:buFontTx/>
              <a:buChar char="-"/>
            </a:pPr>
            <a:r>
              <a:rPr lang="nl-BE" sz="3000" dirty="0"/>
              <a:t>Observatie</a:t>
            </a:r>
          </a:p>
          <a:p>
            <a:pPr marL="719138" lvl="1" indent="0">
              <a:buNone/>
            </a:pPr>
            <a:endParaRPr lang="nl-BE" sz="3000" dirty="0"/>
          </a:p>
          <a:p>
            <a:pPr lvl="1">
              <a:buFontTx/>
              <a:buChar char="-"/>
            </a:pPr>
            <a:r>
              <a:rPr lang="nl-BE" sz="3000" dirty="0"/>
              <a:t>Interview</a:t>
            </a:r>
          </a:p>
          <a:p>
            <a:pPr marL="719138" lvl="1" indent="0">
              <a:buNone/>
            </a:pPr>
            <a:endParaRPr lang="nl-BE" sz="3000" dirty="0"/>
          </a:p>
          <a:p>
            <a:pPr lvl="1">
              <a:buFontTx/>
              <a:buChar char="-"/>
            </a:pPr>
            <a:r>
              <a:rPr lang="nl-BE" sz="3000" dirty="0"/>
              <a:t>Vragenlijst</a:t>
            </a:r>
          </a:p>
          <a:p>
            <a:pPr marL="719138" lvl="1" indent="0">
              <a:buNone/>
            </a:pPr>
            <a:endParaRPr lang="nl-BE" sz="3000" dirty="0"/>
          </a:p>
          <a:p>
            <a:pPr lvl="1">
              <a:buFontTx/>
              <a:buChar char="-"/>
            </a:pPr>
            <a:r>
              <a:rPr lang="nl-BE" sz="3000" dirty="0"/>
              <a:t>Logboek</a:t>
            </a:r>
          </a:p>
          <a:p>
            <a:pPr marL="719138" lvl="1" indent="0">
              <a:buNone/>
            </a:pPr>
            <a:endParaRPr lang="nl-BE" sz="3000" dirty="0"/>
          </a:p>
          <a:p>
            <a:pPr lvl="1">
              <a:buFontTx/>
              <a:buChar char="-"/>
            </a:pPr>
            <a:r>
              <a:rPr lang="nl-BE" sz="3000" dirty="0"/>
              <a:t>Computers</a:t>
            </a:r>
          </a:p>
          <a:p>
            <a:pPr marL="719138" lvl="1" indent="0">
              <a:buNone/>
            </a:pPr>
            <a:endParaRPr lang="nl-BE" sz="3000" dirty="0"/>
          </a:p>
          <a:p>
            <a:pPr lvl="1">
              <a:buFontTx/>
              <a:buChar char="-"/>
            </a:pPr>
            <a:r>
              <a:rPr lang="nl-BE" sz="3000" dirty="0"/>
              <a:t>Bestaand materiaal</a:t>
            </a:r>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7</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spTree>
    <p:extLst>
      <p:ext uri="{BB962C8B-B14F-4D97-AF65-F5344CB8AC3E}">
        <p14:creationId xmlns:p14="http://schemas.microsoft.com/office/powerpoint/2010/main" val="1048371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4 bouwstenen van de functiebeschrijving</a:t>
            </a:r>
            <a:endParaRPr lang="nl-BE" sz="4500" dirty="0"/>
          </a:p>
        </p:txBody>
      </p:sp>
      <p:sp>
        <p:nvSpPr>
          <p:cNvPr id="3" name="Tijdelijke aanduiding voor inhoud 2"/>
          <p:cNvSpPr>
            <a:spLocks noGrp="1"/>
          </p:cNvSpPr>
          <p:nvPr>
            <p:ph idx="1"/>
          </p:nvPr>
        </p:nvSpPr>
        <p:spPr/>
        <p:txBody>
          <a:bodyPr>
            <a:normAutofit/>
          </a:bodyPr>
          <a:lstStyle/>
          <a:p>
            <a:pPr marL="600075" indent="-514350">
              <a:buFont typeface="+mj-lt"/>
              <a:buAutoNum type="arabicPeriod" startAt="4"/>
            </a:pPr>
            <a:r>
              <a:rPr lang="nl-BE" sz="3500" dirty="0"/>
              <a:t> Analyse-eenheden: Het niveau van de functiebeschrijving</a:t>
            </a: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8</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pic>
        <p:nvPicPr>
          <p:cNvPr id="6" name="Afbeelding 5"/>
          <p:cNvPicPr>
            <a:picLocks noChangeAspect="1"/>
          </p:cNvPicPr>
          <p:nvPr/>
        </p:nvPicPr>
        <p:blipFill>
          <a:blip r:embed="rId3"/>
          <a:stretch>
            <a:fillRect/>
          </a:stretch>
        </p:blipFill>
        <p:spPr>
          <a:xfrm>
            <a:off x="5552152" y="2103777"/>
            <a:ext cx="6639847" cy="6576811"/>
          </a:xfrm>
          <a:prstGeom prst="rect">
            <a:avLst/>
          </a:prstGeom>
          <a:ln>
            <a:solidFill>
              <a:schemeClr val="tx1"/>
            </a:solidFill>
          </a:ln>
        </p:spPr>
      </p:pic>
    </p:spTree>
    <p:extLst>
      <p:ext uri="{BB962C8B-B14F-4D97-AF65-F5344CB8AC3E}">
        <p14:creationId xmlns:p14="http://schemas.microsoft.com/office/powerpoint/2010/main" val="713655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500" dirty="0"/>
              <a:t>4 bouwstenen van de functiebeschrijving</a:t>
            </a:r>
            <a:endParaRPr lang="nl-BE" sz="4500" dirty="0"/>
          </a:p>
        </p:txBody>
      </p:sp>
      <p:sp>
        <p:nvSpPr>
          <p:cNvPr id="3" name="Tijdelijke aanduiding voor inhoud 2"/>
          <p:cNvSpPr>
            <a:spLocks noGrp="1"/>
          </p:cNvSpPr>
          <p:nvPr>
            <p:ph idx="1"/>
          </p:nvPr>
        </p:nvSpPr>
        <p:spPr/>
        <p:txBody>
          <a:bodyPr>
            <a:normAutofit/>
          </a:bodyPr>
          <a:lstStyle/>
          <a:p>
            <a:pPr marL="600075" indent="-514350">
              <a:buFont typeface="+mj-lt"/>
              <a:buAutoNum type="arabicPeriod" startAt="4"/>
            </a:pPr>
            <a:r>
              <a:rPr lang="nl-BE" sz="3500" dirty="0"/>
              <a:t> Analyse-eenheden: Het niveau van de functiebeschrijving</a:t>
            </a:r>
            <a:endParaRPr lang="nl-BE" sz="1000" dirty="0"/>
          </a:p>
          <a:p>
            <a:pPr marL="719138" lvl="1" indent="0">
              <a:buNone/>
            </a:pPr>
            <a:endParaRPr lang="nl-BE" sz="1100" dirty="0"/>
          </a:p>
          <a:p>
            <a:pPr marL="719138" lvl="1" indent="0">
              <a:buNone/>
            </a:pPr>
            <a:endParaRPr lang="nl-BE" sz="3000" dirty="0"/>
          </a:p>
          <a:p>
            <a:pPr marL="719138" lvl="1" indent="0">
              <a:buNone/>
            </a:pPr>
            <a:endParaRPr lang="nl-BE" sz="3000" dirty="0"/>
          </a:p>
          <a:p>
            <a:pPr lvl="1">
              <a:buFontTx/>
              <a:buChar char="-"/>
            </a:pPr>
            <a:endParaRPr lang="nl-BE" sz="3000" dirty="0"/>
          </a:p>
        </p:txBody>
      </p:sp>
      <p:sp>
        <p:nvSpPr>
          <p:cNvPr id="4" name="Tijdelijke aanduiding voor dianummer 3"/>
          <p:cNvSpPr>
            <a:spLocks noGrp="1"/>
          </p:cNvSpPr>
          <p:nvPr>
            <p:ph type="sldNum" sz="quarter" idx="12"/>
          </p:nvPr>
        </p:nvSpPr>
        <p:spPr/>
        <p:txBody>
          <a:bodyPr/>
          <a:lstStyle/>
          <a:p>
            <a:fld id="{7AE184E0-0BD4-4705-A12B-9B71DDE63301}" type="slidenum">
              <a:rPr lang="nl-BE" noProof="0" smtClean="0"/>
              <a:t>9</a:t>
            </a:fld>
            <a:endParaRPr lang="nl-BE" noProof="0" dirty="0"/>
          </a:p>
        </p:txBody>
      </p:sp>
      <p:sp>
        <p:nvSpPr>
          <p:cNvPr id="5" name="Tijdelijke aanduiding voor voettekst 4"/>
          <p:cNvSpPr>
            <a:spLocks noGrp="1"/>
          </p:cNvSpPr>
          <p:nvPr>
            <p:ph type="ftr" sz="quarter" idx="11"/>
          </p:nvPr>
        </p:nvSpPr>
        <p:spPr/>
        <p:txBody>
          <a:bodyPr/>
          <a:lstStyle/>
          <a:p>
            <a:r>
              <a:rPr lang="nl-BE" noProof="0"/>
              <a:t>HRM - Hoofdstuk 2: Job- en competentiemodeling - AJ 2020 2021 - Prof. dr. Bart Wille</a:t>
            </a:r>
            <a:endParaRPr lang="nl-BE" noProof="0" dirty="0"/>
          </a:p>
        </p:txBody>
      </p:sp>
      <p:graphicFrame>
        <p:nvGraphicFramePr>
          <p:cNvPr id="7" name="Diagram 6"/>
          <p:cNvGraphicFramePr/>
          <p:nvPr>
            <p:extLst>
              <p:ext uri="{D42A27DB-BD31-4B8C-83A1-F6EECF244321}">
                <p14:modId xmlns:p14="http://schemas.microsoft.com/office/powerpoint/2010/main" val="3692342895"/>
              </p:ext>
            </p:extLst>
          </p:nvPr>
        </p:nvGraphicFramePr>
        <p:xfrm>
          <a:off x="-548217" y="2655339"/>
          <a:ext cx="17652875" cy="47315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kstvak 7"/>
          <p:cNvSpPr txBox="1"/>
          <p:nvPr/>
        </p:nvSpPr>
        <p:spPr>
          <a:xfrm>
            <a:off x="16154462" y="4178594"/>
            <a:ext cx="665567" cy="846899"/>
          </a:xfrm>
          <a:prstGeom prst="rect">
            <a:avLst/>
          </a:prstGeom>
          <a:noFill/>
        </p:spPr>
        <p:txBody>
          <a:bodyPr wrap="none" rtlCol="0">
            <a:spAutoFit/>
          </a:bodyPr>
          <a:lstStyle/>
          <a:p>
            <a:pPr>
              <a:lnSpc>
                <a:spcPct val="120000"/>
              </a:lnSpc>
            </a:pPr>
            <a:r>
              <a:rPr lang="nl-BE" sz="4500" b="1" dirty="0"/>
              <a:t>...</a:t>
            </a:r>
          </a:p>
        </p:txBody>
      </p:sp>
    </p:spTree>
    <p:extLst>
      <p:ext uri="{BB962C8B-B14F-4D97-AF65-F5344CB8AC3E}">
        <p14:creationId xmlns:p14="http://schemas.microsoft.com/office/powerpoint/2010/main" val="1731921069"/>
      </p:ext>
    </p:extLst>
  </p:cSld>
  <p:clrMapOvr>
    <a:masterClrMapping/>
  </p:clrMapOvr>
</p:sld>
</file>

<file path=ppt/theme/theme1.xml><?xml version="1.0" encoding="utf-8"?>
<a:theme xmlns:a="http://schemas.openxmlformats.org/drawingml/2006/main" name="Kantoorthema">
  <a:themeElements>
    <a:clrScheme name="Universiteit Gent">
      <a:dk1>
        <a:sysClr val="windowText" lastClr="000000"/>
      </a:dk1>
      <a:lt1>
        <a:sysClr val="window" lastClr="FFFFFF"/>
      </a:lt1>
      <a:dk2>
        <a:srgbClr val="1E64C8"/>
      </a:dk2>
      <a:lt2>
        <a:srgbClr val="FFD200"/>
      </a:lt2>
      <a:accent1>
        <a:srgbClr val="1E64C8"/>
      </a:accent1>
      <a:accent2>
        <a:srgbClr val="FFD200"/>
      </a:accent2>
      <a:accent3>
        <a:srgbClr val="A5A5A5"/>
      </a:accent3>
      <a:accent4>
        <a:srgbClr val="FFC000"/>
      </a:accent4>
      <a:accent5>
        <a:srgbClr val="4472C4"/>
      </a:accent5>
      <a:accent6>
        <a:srgbClr val="70AD47"/>
      </a:accent6>
      <a:hlink>
        <a:srgbClr val="0563C1"/>
      </a:hlink>
      <a:folHlink>
        <a:srgbClr val="954F72"/>
      </a:folHlink>
    </a:clrScheme>
    <a:fontScheme name="Universiteit Gent">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0">
          <a:solidFill>
            <a:srgbClr val="1E64C8"/>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0">
          <a:headEnd type="triangle" w="lg" len="lg"/>
          <a:tailEnd type="triangle" w="lg" len="lg"/>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120000"/>
          </a:lnSpc>
          <a:defRPr sz="2500" smtClean="0"/>
        </a:defPPr>
      </a:lstStyle>
    </a:txDef>
  </a:objectDefaults>
  <a:extraClrSchemeLst/>
  <a:extLst>
    <a:ext uri="{05A4C25C-085E-4340-85A3-A5531E510DB2}">
      <thm15:themeFamily xmlns:thm15="http://schemas.microsoft.com/office/thememl/2012/main" name="Presentatie-NL-Corporate_1_0_12.potx" id="{7B7AD283-F127-47E9-B631-C6240DD2F4D8}" vid="{D6A74DA3-514C-45CC-8A87-78B48D3D9F5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784B323ABA3FA40887644802E7BFCBE" ma:contentTypeVersion="13" ma:contentTypeDescription="Een nieuw document maken." ma:contentTypeScope="" ma:versionID="719c6386300fa4747c2f6fc9177033c3">
  <xsd:schema xmlns:xsd="http://www.w3.org/2001/XMLSchema" xmlns:xs="http://www.w3.org/2001/XMLSchema" xmlns:p="http://schemas.microsoft.com/office/2006/metadata/properties" xmlns:ns3="ff6fe531-25f2-4832-8eb4-8bea652e53d5" xmlns:ns4="87ea19fe-92cf-40d4-b3a4-5fa5ccec7b72" targetNamespace="http://schemas.microsoft.com/office/2006/metadata/properties" ma:root="true" ma:fieldsID="2dbe32e3151fb480839ed4b2a5850ed8" ns3:_="" ns4:_="">
    <xsd:import namespace="ff6fe531-25f2-4832-8eb4-8bea652e53d5"/>
    <xsd:import namespace="87ea19fe-92cf-40d4-b3a4-5fa5ccec7b7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6fe531-25f2-4832-8eb4-8bea652e53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7ea19fe-92cf-40d4-b3a4-5fa5ccec7b72"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1D78EDA-9406-49B8-AD09-1141E1AE700B}">
  <ds:schemaRefs>
    <ds:schemaRef ds:uri="http://schemas.microsoft.com/sharepoint/v3/contenttype/forms"/>
  </ds:schemaRefs>
</ds:datastoreItem>
</file>

<file path=customXml/itemProps2.xml><?xml version="1.0" encoding="utf-8"?>
<ds:datastoreItem xmlns:ds="http://schemas.openxmlformats.org/officeDocument/2006/customXml" ds:itemID="{6131ADED-571F-4DCF-A238-5246BCBAE9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f6fe531-25f2-4832-8eb4-8bea652e53d5"/>
    <ds:schemaRef ds:uri="87ea19fe-92cf-40d4-b3a4-5fa5ccec7b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4AF6CB7-2A18-4264-AB21-4901BBA09C44}">
  <ds:schemaRefs>
    <ds:schemaRef ds:uri="http://www.w3.org/XML/1998/namespace"/>
    <ds:schemaRef ds:uri="http://purl.org/dc/terms/"/>
    <ds:schemaRef ds:uri="87ea19fe-92cf-40d4-b3a4-5fa5ccec7b72"/>
    <ds:schemaRef ds:uri="http://purl.org/dc/dcmitype/"/>
    <ds:schemaRef ds:uri="http://purl.org/dc/elements/1.1/"/>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ff6fe531-25f2-4832-8eb4-8bea652e53d5"/>
  </ds:schemaRefs>
</ds:datastoreItem>
</file>

<file path=docProps/app.xml><?xml version="1.0" encoding="utf-8"?>
<Properties xmlns="http://schemas.openxmlformats.org/officeDocument/2006/extended-properties" xmlns:vt="http://schemas.openxmlformats.org/officeDocument/2006/docPropsVTypes">
  <Template>Facet</Template>
  <TotalTime>8602</TotalTime>
  <Words>1997</Words>
  <Application>Microsoft Office PowerPoint</Application>
  <PresentationFormat>Aangepast</PresentationFormat>
  <Paragraphs>418</Paragraphs>
  <Slides>28</Slides>
  <Notes>28</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28</vt:i4>
      </vt:variant>
    </vt:vector>
  </HeadingPairs>
  <TitlesOfParts>
    <vt:vector size="33" baseType="lpstr">
      <vt:lpstr>Arial</vt:lpstr>
      <vt:lpstr>Calibri</vt:lpstr>
      <vt:lpstr>Courier New</vt:lpstr>
      <vt:lpstr>Wingdings</vt:lpstr>
      <vt:lpstr>Kantoorthema</vt:lpstr>
      <vt:lpstr>Hoofdstuk 2: Job- en competentiemodeling</vt:lpstr>
      <vt:lpstr>PowerPoint-presentatie</vt:lpstr>
      <vt:lpstr>PowerPoint-presentatie</vt:lpstr>
      <vt:lpstr>4 bouwstenen van de functiebeschrijving</vt:lpstr>
      <vt:lpstr>4 bouwstenen van de functiebeschrijving</vt:lpstr>
      <vt:lpstr>4 bouwstenen van de functiebeschrijving</vt:lpstr>
      <vt:lpstr>4 bouwstenen van de functiebeschrijving</vt:lpstr>
      <vt:lpstr>4 bouwstenen van de functiebeschrijving</vt:lpstr>
      <vt:lpstr>4 bouwstenen van de functiebeschrijving</vt:lpstr>
      <vt:lpstr>4 bouwstenen van de functiebeschrijving</vt:lpstr>
      <vt:lpstr>Voorbeelden van functiebeschrijving &amp; -analyse</vt:lpstr>
      <vt:lpstr>VB 1: Narratieve functiebeschrijving</vt:lpstr>
      <vt:lpstr>VB 2: taakvragenlijst</vt:lpstr>
      <vt:lpstr>VB 3: Kritische incidenten analyse</vt:lpstr>
      <vt:lpstr>VB 4: persoonlijkheidsgebaseerde techniek </vt:lpstr>
      <vt:lpstr>VB 5: O*NET</vt:lpstr>
      <vt:lpstr>competentiemodeling</vt:lpstr>
      <vt:lpstr>competentiemodeling</vt:lpstr>
      <vt:lpstr>CoMpetentiemodeling</vt:lpstr>
      <vt:lpstr>CoMpetentiemodeling</vt:lpstr>
      <vt:lpstr>CoMpetentiemodeling</vt:lpstr>
      <vt:lpstr>CoMpetentiemodeling</vt:lpstr>
      <vt:lpstr>CoMpetentiemodeling</vt:lpstr>
      <vt:lpstr>CoMpetentiemodeling</vt:lpstr>
      <vt:lpstr>Kritieken op CoMpetentiemodeling</vt:lpstr>
      <vt:lpstr>Kritieken op CoMpetentiemodeling</vt:lpstr>
      <vt:lpstr>Kritieken op CoMpetentiemodeling</vt:lpstr>
      <vt:lpstr>Kritieken op CoMpetentiemodeling</vt:lpstr>
    </vt:vector>
  </TitlesOfParts>
  <Company>UGent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Universiteit Gent</dc:creator>
  <cp:lastModifiedBy>Sofie Dupré</cp:lastModifiedBy>
  <cp:revision>911</cp:revision>
  <dcterms:created xsi:type="dcterms:W3CDTF">2016-09-22T14:19:49Z</dcterms:created>
  <dcterms:modified xsi:type="dcterms:W3CDTF">2021-06-10T12:35:45Z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icensed to">
    <vt:lpwstr>Ghent University</vt:lpwstr>
  </property>
  <property fmtid="{D5CDD505-2E9C-101B-9397-08002B2CF9AE}" pid="3" name="Version">
    <vt:lpwstr>1.0</vt:lpwstr>
  </property>
  <property fmtid="{D5CDD505-2E9C-101B-9397-08002B2CF9AE}" pid="4" name="Date">
    <vt:filetime>2016-09-19T22:00:00Z</vt:filetime>
  </property>
  <property fmtid="{D5CDD505-2E9C-101B-9397-08002B2CF9AE}" pid="5" name="Build">
    <vt:lpwstr>12</vt:lpwstr>
  </property>
  <property fmtid="{D5CDD505-2E9C-101B-9397-08002B2CF9AE}" pid="6" name="Cmt 1">
    <vt:lpwstr>create</vt:lpwstr>
  </property>
  <property fmtid="{D5CDD505-2E9C-101B-9397-08002B2CF9AE}" pid="7" name="Cmt 2">
    <vt:lpwstr>1st draft</vt:lpwstr>
  </property>
  <property fmtid="{D5CDD505-2E9C-101B-9397-08002B2CF9AE}" pid="8" name="Cmt 3">
    <vt:lpwstr>Corporate splitt off</vt:lpwstr>
  </property>
  <property fmtid="{D5CDD505-2E9C-101B-9397-08002B2CF9AE}" pid="9" name="Cmt 4">
    <vt:lpwstr>2nd draft</vt:lpwstr>
  </property>
  <property fmtid="{D5CDD505-2E9C-101B-9397-08002B2CF9AE}" pid="10" name="Cmt 4A">
    <vt:lpwstr>copy of UK version translated to NL</vt:lpwstr>
  </property>
  <property fmtid="{D5CDD505-2E9C-101B-9397-08002B2CF9AE}" pid="11" name="Cmt 5">
    <vt:lpwstr>set text box and shape defaults</vt:lpwstr>
  </property>
  <property fmtid="{D5CDD505-2E9C-101B-9397-08002B2CF9AE}" pid="12" name="Cmt 6">
    <vt:lpwstr>closing slide acc. to letter</vt:lpwstr>
  </property>
  <property fmtid="{D5CDD505-2E9C-101B-9397-08002B2CF9AE}" pid="13" name="Cmt 7">
    <vt:lpwstr>logo opening slide sharpened</vt:lpwstr>
  </property>
  <property fmtid="{D5CDD505-2E9C-101B-9397-08002B2CF9AE}" pid="14" name="Cmt 8">
    <vt:lpwstr>split variable and fixed data in contact data; lang to NL-BE</vt:lpwstr>
  </property>
  <property fmtid="{D5CDD505-2E9C-101B-9397-08002B2CF9AE}" pid="15" name="Cmt 9">
    <vt:lpwstr>comments 19-9-2016</vt:lpwstr>
  </property>
  <property fmtid="{D5CDD505-2E9C-101B-9397-08002B2CF9AE}" pid="16" name="Cmt 10">
    <vt:lpwstr>social media redesigned</vt:lpwstr>
  </property>
  <property fmtid="{D5CDD505-2E9C-101B-9397-08002B2CF9AE}" pid="17" name="Cmt 11">
    <vt:lpwstr>Title Slide renamed to TitleSlide</vt:lpwstr>
  </property>
  <property fmtid="{D5CDD505-2E9C-101B-9397-08002B2CF9AE}" pid="18" name="Cmt 12">
    <vt:lpwstr>Title and text size</vt:lpwstr>
  </property>
  <property fmtid="{D5CDD505-2E9C-101B-9397-08002B2CF9AE}" pid="19" name="ContentTypeId">
    <vt:lpwstr>0x0101008784B323ABA3FA40887644802E7BFCBE</vt:lpwstr>
  </property>
</Properties>
</file>