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341" r:id="rId5"/>
    <p:sldId id="364" r:id="rId6"/>
    <p:sldId id="394" r:id="rId7"/>
    <p:sldId id="399" r:id="rId8"/>
    <p:sldId id="404" r:id="rId9"/>
    <p:sldId id="405" r:id="rId10"/>
    <p:sldId id="409" r:id="rId11"/>
    <p:sldId id="406" r:id="rId12"/>
    <p:sldId id="410" r:id="rId13"/>
    <p:sldId id="411" r:id="rId14"/>
    <p:sldId id="412" r:id="rId15"/>
    <p:sldId id="407" r:id="rId16"/>
    <p:sldId id="408" r:id="rId17"/>
    <p:sldId id="414" r:id="rId18"/>
    <p:sldId id="415" r:id="rId19"/>
    <p:sldId id="418" r:id="rId20"/>
    <p:sldId id="416" r:id="rId21"/>
    <p:sldId id="420" r:id="rId22"/>
    <p:sldId id="417" r:id="rId23"/>
  </p:sldIdLst>
  <p:sldSz cx="17338675" cy="9753600"/>
  <p:notesSz cx="6858000" cy="9144000"/>
  <p:defaultTextStyle>
    <a:defPPr>
      <a:defRPr lang="en-US"/>
    </a:defPPr>
    <a:lvl1pPr marL="0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184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368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552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736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0921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105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289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473" algn="l" defTabSz="1300368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Wille" initials="BW" lastIdx="1" clrIdx="0">
    <p:extLst>
      <p:ext uri="{19B8F6BF-5375-455C-9EA6-DF929625EA0E}">
        <p15:presenceInfo xmlns:p15="http://schemas.microsoft.com/office/powerpoint/2012/main" userId="S-1-5-21-4030456262-320625612-449655040-2663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A50021"/>
    <a:srgbClr val="FF0066"/>
    <a:srgbClr val="1E64C8"/>
    <a:srgbClr val="FF6600"/>
    <a:srgbClr val="009999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0" autoAdjust="0"/>
    <p:restoredTop sz="70714" autoAdjust="0"/>
  </p:normalViewPr>
  <p:slideViewPr>
    <p:cSldViewPr snapToGrid="0" showGuides="1">
      <p:cViewPr varScale="1">
        <p:scale>
          <a:sx n="41" d="100"/>
          <a:sy n="41" d="100"/>
        </p:scale>
        <p:origin x="1416" y="34"/>
      </p:cViewPr>
      <p:guideLst>
        <p:guide orient="horz" pos="3072"/>
        <p:guide pos="5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e Dupré" userId="58bce2e1-0218-4cdf-b768-e002cd936a77" providerId="ADAL" clId="{F7F077EF-65B0-4992-BBD4-12C047163DB9}"/>
    <pc:docChg chg="custSel delSld modSld">
      <pc:chgData name="Sofie Dupré" userId="58bce2e1-0218-4cdf-b768-e002cd936a77" providerId="ADAL" clId="{F7F077EF-65B0-4992-BBD4-12C047163DB9}" dt="2021-06-10T12:40:02.970" v="41" actId="2696"/>
      <pc:docMkLst>
        <pc:docMk/>
      </pc:docMkLst>
      <pc:sldChg chg="del">
        <pc:chgData name="Sofie Dupré" userId="58bce2e1-0218-4cdf-b768-e002cd936a77" providerId="ADAL" clId="{F7F077EF-65B0-4992-BBD4-12C047163DB9}" dt="2021-06-10T12:37:40.335" v="0" actId="2696"/>
        <pc:sldMkLst>
          <pc:docMk/>
          <pc:sldMk cId="2541301763" sldId="387"/>
        </pc:sldMkLst>
      </pc:sldChg>
      <pc:sldChg chg="del">
        <pc:chgData name="Sofie Dupré" userId="58bce2e1-0218-4cdf-b768-e002cd936a77" providerId="ADAL" clId="{F7F077EF-65B0-4992-BBD4-12C047163DB9}" dt="2021-06-10T12:37:45.714" v="1" actId="2696"/>
        <pc:sldMkLst>
          <pc:docMk/>
          <pc:sldMk cId="1319028124" sldId="388"/>
        </pc:sldMkLst>
      </pc:sldChg>
      <pc:sldChg chg="del">
        <pc:chgData name="Sofie Dupré" userId="58bce2e1-0218-4cdf-b768-e002cd936a77" providerId="ADAL" clId="{F7F077EF-65B0-4992-BBD4-12C047163DB9}" dt="2021-06-10T12:38:17.198" v="4" actId="2696"/>
        <pc:sldMkLst>
          <pc:docMk/>
          <pc:sldMk cId="1571128610" sldId="391"/>
        </pc:sldMkLst>
      </pc:sldChg>
      <pc:sldChg chg="del">
        <pc:chgData name="Sofie Dupré" userId="58bce2e1-0218-4cdf-b768-e002cd936a77" providerId="ADAL" clId="{F7F077EF-65B0-4992-BBD4-12C047163DB9}" dt="2021-06-10T12:40:01.306" v="40" actId="2696"/>
        <pc:sldMkLst>
          <pc:docMk/>
          <pc:sldMk cId="1092845706" sldId="392"/>
        </pc:sldMkLst>
      </pc:sldChg>
      <pc:sldChg chg="del">
        <pc:chgData name="Sofie Dupré" userId="58bce2e1-0218-4cdf-b768-e002cd936a77" providerId="ADAL" clId="{F7F077EF-65B0-4992-BBD4-12C047163DB9}" dt="2021-06-10T12:38:05.586" v="2" actId="2696"/>
        <pc:sldMkLst>
          <pc:docMk/>
          <pc:sldMk cId="4054419369" sldId="395"/>
        </pc:sldMkLst>
      </pc:sldChg>
      <pc:sldChg chg="del">
        <pc:chgData name="Sofie Dupré" userId="58bce2e1-0218-4cdf-b768-e002cd936a77" providerId="ADAL" clId="{F7F077EF-65B0-4992-BBD4-12C047163DB9}" dt="2021-06-10T12:38:07.030" v="3" actId="2696"/>
        <pc:sldMkLst>
          <pc:docMk/>
          <pc:sldMk cId="654774691" sldId="397"/>
        </pc:sldMkLst>
      </pc:sldChg>
      <pc:sldChg chg="del">
        <pc:chgData name="Sofie Dupré" userId="58bce2e1-0218-4cdf-b768-e002cd936a77" providerId="ADAL" clId="{F7F077EF-65B0-4992-BBD4-12C047163DB9}" dt="2021-06-10T12:38:19.213" v="5" actId="2696"/>
        <pc:sldMkLst>
          <pc:docMk/>
          <pc:sldMk cId="4059979030" sldId="398"/>
        </pc:sldMkLst>
      </pc:sldChg>
      <pc:sldChg chg="del">
        <pc:chgData name="Sofie Dupré" userId="58bce2e1-0218-4cdf-b768-e002cd936a77" providerId="ADAL" clId="{F7F077EF-65B0-4992-BBD4-12C047163DB9}" dt="2021-06-10T12:38:31.270" v="7" actId="2696"/>
        <pc:sldMkLst>
          <pc:docMk/>
          <pc:sldMk cId="1129907457" sldId="400"/>
        </pc:sldMkLst>
      </pc:sldChg>
      <pc:sldChg chg="del">
        <pc:chgData name="Sofie Dupré" userId="58bce2e1-0218-4cdf-b768-e002cd936a77" providerId="ADAL" clId="{F7F077EF-65B0-4992-BBD4-12C047163DB9}" dt="2021-06-10T12:38:32.253" v="8" actId="2696"/>
        <pc:sldMkLst>
          <pc:docMk/>
          <pc:sldMk cId="2117048050" sldId="401"/>
        </pc:sldMkLst>
      </pc:sldChg>
      <pc:sldChg chg="del">
        <pc:chgData name="Sofie Dupré" userId="58bce2e1-0218-4cdf-b768-e002cd936a77" providerId="ADAL" clId="{F7F077EF-65B0-4992-BBD4-12C047163DB9}" dt="2021-06-10T12:38:26.402" v="6" actId="2696"/>
        <pc:sldMkLst>
          <pc:docMk/>
          <pc:sldMk cId="96078059" sldId="402"/>
        </pc:sldMkLst>
      </pc:sldChg>
      <pc:sldChg chg="del">
        <pc:chgData name="Sofie Dupré" userId="58bce2e1-0218-4cdf-b768-e002cd936a77" providerId="ADAL" clId="{F7F077EF-65B0-4992-BBD4-12C047163DB9}" dt="2021-06-10T12:38:34.015" v="9" actId="2696"/>
        <pc:sldMkLst>
          <pc:docMk/>
          <pc:sldMk cId="1275961297" sldId="403"/>
        </pc:sldMkLst>
      </pc:sldChg>
      <pc:sldChg chg="delSp">
        <pc:chgData name="Sofie Dupré" userId="58bce2e1-0218-4cdf-b768-e002cd936a77" providerId="ADAL" clId="{F7F077EF-65B0-4992-BBD4-12C047163DB9}" dt="2021-06-10T12:38:39.746" v="11" actId="478"/>
        <pc:sldMkLst>
          <pc:docMk/>
          <pc:sldMk cId="3690197362" sldId="404"/>
        </pc:sldMkLst>
        <pc:picChg chg="del">
          <ac:chgData name="Sofie Dupré" userId="58bce2e1-0218-4cdf-b768-e002cd936a77" providerId="ADAL" clId="{F7F077EF-65B0-4992-BBD4-12C047163DB9}" dt="2021-06-10T12:38:39.746" v="11" actId="478"/>
          <ac:picMkLst>
            <pc:docMk/>
            <pc:sldMk cId="3690197362" sldId="404"/>
            <ac:picMk id="6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8:38.652" v="10" actId="478"/>
          <ac:picMkLst>
            <pc:docMk/>
            <pc:sldMk cId="3690197362" sldId="404"/>
            <ac:picMk id="7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8:49.767" v="16" actId="478"/>
        <pc:sldMkLst>
          <pc:docMk/>
          <pc:sldMk cId="1050810926" sldId="405"/>
        </pc:sldMkLst>
        <pc:picChg chg="del">
          <ac:chgData name="Sofie Dupré" userId="58bce2e1-0218-4cdf-b768-e002cd936a77" providerId="ADAL" clId="{F7F077EF-65B0-4992-BBD4-12C047163DB9}" dt="2021-06-10T12:38:49.767" v="16" actId="478"/>
          <ac:picMkLst>
            <pc:docMk/>
            <pc:sldMk cId="1050810926" sldId="405"/>
            <ac:picMk id="8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8:47.476" v="13" actId="478"/>
          <ac:picMkLst>
            <pc:docMk/>
            <pc:sldMk cId="1050810926" sldId="405"/>
            <ac:picMk id="9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8:47.005" v="12" actId="478"/>
          <ac:picMkLst>
            <pc:docMk/>
            <pc:sldMk cId="1050810926" sldId="405"/>
            <ac:picMk id="11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8:48.768" v="14" actId="478"/>
          <ac:picMkLst>
            <pc:docMk/>
            <pc:sldMk cId="1050810926" sldId="405"/>
            <ac:picMk id="12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8:49.218" v="15" actId="478"/>
          <ac:picMkLst>
            <pc:docMk/>
            <pc:sldMk cId="1050810926" sldId="405"/>
            <ac:picMk id="13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12.508" v="24" actId="478"/>
        <pc:sldMkLst>
          <pc:docMk/>
          <pc:sldMk cId="1674105265" sldId="407"/>
        </pc:sldMkLst>
        <pc:picChg chg="del">
          <ac:chgData name="Sofie Dupré" userId="58bce2e1-0218-4cdf-b768-e002cd936a77" providerId="ADAL" clId="{F7F077EF-65B0-4992-BBD4-12C047163DB9}" dt="2021-06-10T12:39:11.988" v="23" actId="478"/>
          <ac:picMkLst>
            <pc:docMk/>
            <pc:sldMk cId="1674105265" sldId="407"/>
            <ac:picMk id="6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12.508" v="24" actId="478"/>
          <ac:picMkLst>
            <pc:docMk/>
            <pc:sldMk cId="1674105265" sldId="407"/>
            <ac:picMk id="7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04.679" v="19" actId="478"/>
        <pc:sldMkLst>
          <pc:docMk/>
          <pc:sldMk cId="3090029351" sldId="411"/>
        </pc:sldMkLst>
        <pc:picChg chg="del">
          <ac:chgData name="Sofie Dupré" userId="58bce2e1-0218-4cdf-b768-e002cd936a77" providerId="ADAL" clId="{F7F077EF-65B0-4992-BBD4-12C047163DB9}" dt="2021-06-10T12:39:04.169" v="18" actId="478"/>
          <ac:picMkLst>
            <pc:docMk/>
            <pc:sldMk cId="3090029351" sldId="411"/>
            <ac:picMk id="6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04.679" v="19" actId="478"/>
          <ac:picMkLst>
            <pc:docMk/>
            <pc:sldMk cId="3090029351" sldId="411"/>
            <ac:picMk id="7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08.230" v="22" actId="478"/>
        <pc:sldMkLst>
          <pc:docMk/>
          <pc:sldMk cId="2359263819" sldId="412"/>
        </pc:sldMkLst>
        <pc:picChg chg="del">
          <ac:chgData name="Sofie Dupré" userId="58bce2e1-0218-4cdf-b768-e002cd936a77" providerId="ADAL" clId="{F7F077EF-65B0-4992-BBD4-12C047163DB9}" dt="2021-06-10T12:39:07.479" v="20" actId="478"/>
          <ac:picMkLst>
            <pc:docMk/>
            <pc:sldMk cId="2359263819" sldId="412"/>
            <ac:picMk id="6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07.862" v="21" actId="478"/>
          <ac:picMkLst>
            <pc:docMk/>
            <pc:sldMk cId="2359263819" sldId="412"/>
            <ac:picMk id="8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08.230" v="22" actId="478"/>
          <ac:picMkLst>
            <pc:docMk/>
            <pc:sldMk cId="2359263819" sldId="412"/>
            <ac:picMk id="9" creationId="{00000000-0000-0000-0000-000000000000}"/>
          </ac:picMkLst>
        </pc:picChg>
      </pc:sldChg>
      <pc:sldChg chg="del">
        <pc:chgData name="Sofie Dupré" userId="58bce2e1-0218-4cdf-b768-e002cd936a77" providerId="ADAL" clId="{F7F077EF-65B0-4992-BBD4-12C047163DB9}" dt="2021-06-10T12:39:01.200" v="17" actId="2696"/>
        <pc:sldMkLst>
          <pc:docMk/>
          <pc:sldMk cId="296365603" sldId="413"/>
        </pc:sldMkLst>
      </pc:sldChg>
      <pc:sldChg chg="delSp">
        <pc:chgData name="Sofie Dupré" userId="58bce2e1-0218-4cdf-b768-e002cd936a77" providerId="ADAL" clId="{F7F077EF-65B0-4992-BBD4-12C047163DB9}" dt="2021-06-10T12:39:29.266" v="27" actId="478"/>
        <pc:sldMkLst>
          <pc:docMk/>
          <pc:sldMk cId="1723552582" sldId="415"/>
        </pc:sldMkLst>
        <pc:spChg chg="del">
          <ac:chgData name="Sofie Dupré" userId="58bce2e1-0218-4cdf-b768-e002cd936a77" providerId="ADAL" clId="{F7F077EF-65B0-4992-BBD4-12C047163DB9}" dt="2021-06-10T12:39:29.266" v="27" actId="478"/>
          <ac:spMkLst>
            <pc:docMk/>
            <pc:sldMk cId="1723552582" sldId="415"/>
            <ac:spMk id="9" creationId="{00000000-0000-0000-0000-000000000000}"/>
          </ac:spMkLst>
        </pc:spChg>
        <pc:picChg chg="del">
          <ac:chgData name="Sofie Dupré" userId="58bce2e1-0218-4cdf-b768-e002cd936a77" providerId="ADAL" clId="{F7F077EF-65B0-4992-BBD4-12C047163DB9}" dt="2021-06-10T12:39:25.826" v="26" actId="478"/>
          <ac:picMkLst>
            <pc:docMk/>
            <pc:sldMk cId="1723552582" sldId="415"/>
            <ac:picMk id="7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25.495" v="25" actId="478"/>
          <ac:picMkLst>
            <pc:docMk/>
            <pc:sldMk cId="1723552582" sldId="415"/>
            <ac:picMk id="8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48.088" v="33" actId="478"/>
        <pc:sldMkLst>
          <pc:docMk/>
          <pc:sldMk cId="187943597" sldId="416"/>
        </pc:sldMkLst>
        <pc:picChg chg="del">
          <ac:chgData name="Sofie Dupré" userId="58bce2e1-0218-4cdf-b768-e002cd936a77" providerId="ADAL" clId="{F7F077EF-65B0-4992-BBD4-12C047163DB9}" dt="2021-06-10T12:39:46.790" v="31" actId="478"/>
          <ac:picMkLst>
            <pc:docMk/>
            <pc:sldMk cId="187943597" sldId="416"/>
            <ac:picMk id="6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48.088" v="33" actId="478"/>
          <ac:picMkLst>
            <pc:docMk/>
            <pc:sldMk cId="187943597" sldId="416"/>
            <ac:picMk id="13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47.605" v="32" actId="478"/>
          <ac:picMkLst>
            <pc:docMk/>
            <pc:sldMk cId="187943597" sldId="416"/>
            <ac:picMk id="14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45.969" v="30" actId="478"/>
          <ac:picMkLst>
            <pc:docMk/>
            <pc:sldMk cId="187943597" sldId="416"/>
            <ac:picMk id="15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56.082" v="39" actId="478"/>
        <pc:sldMkLst>
          <pc:docMk/>
          <pc:sldMk cId="3985381541" sldId="417"/>
        </pc:sldMkLst>
        <pc:picChg chg="del">
          <ac:chgData name="Sofie Dupré" userId="58bce2e1-0218-4cdf-b768-e002cd936a77" providerId="ADAL" clId="{F7F077EF-65B0-4992-BBD4-12C047163DB9}" dt="2021-06-10T12:39:56.082" v="39" actId="478"/>
          <ac:picMkLst>
            <pc:docMk/>
            <pc:sldMk cId="3985381541" sldId="417"/>
            <ac:picMk id="6" creationId="{00000000-0000-0000-0000-000000000000}"/>
          </ac:picMkLst>
        </pc:picChg>
      </pc:sldChg>
      <pc:sldChg chg="delSp">
        <pc:chgData name="Sofie Dupré" userId="58bce2e1-0218-4cdf-b768-e002cd936a77" providerId="ADAL" clId="{F7F077EF-65B0-4992-BBD4-12C047163DB9}" dt="2021-06-10T12:39:42.216" v="29" actId="478"/>
        <pc:sldMkLst>
          <pc:docMk/>
          <pc:sldMk cId="1913795412" sldId="418"/>
        </pc:sldMkLst>
        <pc:picChg chg="del">
          <ac:chgData name="Sofie Dupré" userId="58bce2e1-0218-4cdf-b768-e002cd936a77" providerId="ADAL" clId="{F7F077EF-65B0-4992-BBD4-12C047163DB9}" dt="2021-06-10T12:39:42.216" v="29" actId="478"/>
          <ac:picMkLst>
            <pc:docMk/>
            <pc:sldMk cId="1913795412" sldId="418"/>
            <ac:picMk id="10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41.026" v="28" actId="478"/>
          <ac:picMkLst>
            <pc:docMk/>
            <pc:sldMk cId="1913795412" sldId="418"/>
            <ac:picMk id="11" creationId="{00000000-0000-0000-0000-000000000000}"/>
          </ac:picMkLst>
        </pc:picChg>
      </pc:sldChg>
      <pc:sldChg chg="del">
        <pc:chgData name="Sofie Dupré" userId="58bce2e1-0218-4cdf-b768-e002cd936a77" providerId="ADAL" clId="{F7F077EF-65B0-4992-BBD4-12C047163DB9}" dt="2021-06-10T12:40:02.970" v="41" actId="2696"/>
        <pc:sldMkLst>
          <pc:docMk/>
          <pc:sldMk cId="3684007889" sldId="419"/>
        </pc:sldMkLst>
      </pc:sldChg>
      <pc:sldChg chg="delSp">
        <pc:chgData name="Sofie Dupré" userId="58bce2e1-0218-4cdf-b768-e002cd936a77" providerId="ADAL" clId="{F7F077EF-65B0-4992-BBD4-12C047163DB9}" dt="2021-06-10T12:39:54.133" v="38" actId="478"/>
        <pc:sldMkLst>
          <pc:docMk/>
          <pc:sldMk cId="240174788" sldId="420"/>
        </pc:sldMkLst>
        <pc:spChg chg="del">
          <ac:chgData name="Sofie Dupré" userId="58bce2e1-0218-4cdf-b768-e002cd936a77" providerId="ADAL" clId="{F7F077EF-65B0-4992-BBD4-12C047163DB9}" dt="2021-06-10T12:39:54.133" v="38" actId="478"/>
          <ac:spMkLst>
            <pc:docMk/>
            <pc:sldMk cId="240174788" sldId="420"/>
            <ac:spMk id="9" creationId="{00000000-0000-0000-0000-000000000000}"/>
          </ac:spMkLst>
        </pc:spChg>
        <pc:picChg chg="del">
          <ac:chgData name="Sofie Dupré" userId="58bce2e1-0218-4cdf-b768-e002cd936a77" providerId="ADAL" clId="{F7F077EF-65B0-4992-BBD4-12C047163DB9}" dt="2021-06-10T12:39:51.668" v="35" actId="478"/>
          <ac:picMkLst>
            <pc:docMk/>
            <pc:sldMk cId="240174788" sldId="420"/>
            <ac:picMk id="8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52.207" v="36" actId="478"/>
          <ac:picMkLst>
            <pc:docMk/>
            <pc:sldMk cId="240174788" sldId="420"/>
            <ac:picMk id="10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51.345" v="34" actId="478"/>
          <ac:picMkLst>
            <pc:docMk/>
            <pc:sldMk cId="240174788" sldId="420"/>
            <ac:picMk id="11" creationId="{00000000-0000-0000-0000-000000000000}"/>
          </ac:picMkLst>
        </pc:picChg>
        <pc:picChg chg="del">
          <ac:chgData name="Sofie Dupré" userId="58bce2e1-0218-4cdf-b768-e002cd936a77" providerId="ADAL" clId="{F7F077EF-65B0-4992-BBD4-12C047163DB9}" dt="2021-06-10T12:39:52.847" v="37" actId="478"/>
          <ac:picMkLst>
            <pc:docMk/>
            <pc:sldMk cId="240174788" sldId="420"/>
            <ac:picMk id="12" creationId="{00000000-0000-0000-0000-00000000000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AB2A7-5784-419E-B371-1FC49457B7AF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73409AA-A084-49D0-AE83-E29BCE69A3FD}">
      <dgm:prSet phldrT="[Tekst]"/>
      <dgm:spPr/>
      <dgm:t>
        <a:bodyPr/>
        <a:lstStyle/>
        <a:p>
          <a:r>
            <a:rPr lang="nl-NL" dirty="0"/>
            <a:t>Sollicitantenpopulatie</a:t>
          </a:r>
        </a:p>
      </dgm:t>
    </dgm:pt>
    <dgm:pt modelId="{B580E5FA-2B71-43B6-87F9-EA11633BFD9C}" type="parTrans" cxnId="{D0A5D0AE-E77D-4644-B571-E218A04E2CA7}">
      <dgm:prSet/>
      <dgm:spPr/>
      <dgm:t>
        <a:bodyPr/>
        <a:lstStyle/>
        <a:p>
          <a:endParaRPr lang="nl-NL"/>
        </a:p>
      </dgm:t>
    </dgm:pt>
    <dgm:pt modelId="{D5672B93-F232-43A0-8269-B04D4762743A}" type="sibTrans" cxnId="{D0A5D0AE-E77D-4644-B571-E218A04E2CA7}">
      <dgm:prSet/>
      <dgm:spPr/>
      <dgm:t>
        <a:bodyPr/>
        <a:lstStyle/>
        <a:p>
          <a:endParaRPr lang="nl-NL"/>
        </a:p>
      </dgm:t>
    </dgm:pt>
    <dgm:pt modelId="{2722AAD2-029C-4DD9-B9D9-60B855065F6B}">
      <dgm:prSet phldrT="[Tekst]"/>
      <dgm:spPr/>
      <dgm:t>
        <a:bodyPr/>
        <a:lstStyle/>
        <a:p>
          <a:r>
            <a:rPr lang="nl-NL" dirty="0"/>
            <a:t>Identificeren en potentiële sollicitanten overtuigen om te solliciteren (R)</a:t>
          </a:r>
        </a:p>
      </dgm:t>
    </dgm:pt>
    <dgm:pt modelId="{88F7CAA5-89E7-43AA-AF18-661E6ECA05DC}" type="parTrans" cxnId="{4FEA46DB-6DE4-4935-9CA9-31ABE6B46700}">
      <dgm:prSet/>
      <dgm:spPr/>
      <dgm:t>
        <a:bodyPr/>
        <a:lstStyle/>
        <a:p>
          <a:endParaRPr lang="nl-NL"/>
        </a:p>
      </dgm:t>
    </dgm:pt>
    <dgm:pt modelId="{010E39B4-CFC2-4862-AFC3-2D672AB15681}" type="sibTrans" cxnId="{4FEA46DB-6DE4-4935-9CA9-31ABE6B46700}">
      <dgm:prSet/>
      <dgm:spPr/>
      <dgm:t>
        <a:bodyPr/>
        <a:lstStyle/>
        <a:p>
          <a:endParaRPr lang="nl-NL"/>
        </a:p>
      </dgm:t>
    </dgm:pt>
    <dgm:pt modelId="{E5FAA536-9227-427E-9855-86050018D957}">
      <dgm:prSet phldrT="[Tekst]"/>
      <dgm:spPr/>
      <dgm:t>
        <a:bodyPr/>
        <a:lstStyle/>
        <a:p>
          <a:r>
            <a:rPr lang="nl-NL" dirty="0"/>
            <a:t>Sollicitantenpool</a:t>
          </a:r>
        </a:p>
      </dgm:t>
    </dgm:pt>
    <dgm:pt modelId="{CBFFE5B2-50B5-4199-820B-39E175812C69}" type="parTrans" cxnId="{D376265F-0BA4-45FD-841E-757ED073C3F2}">
      <dgm:prSet/>
      <dgm:spPr/>
      <dgm:t>
        <a:bodyPr/>
        <a:lstStyle/>
        <a:p>
          <a:endParaRPr lang="nl-NL"/>
        </a:p>
      </dgm:t>
    </dgm:pt>
    <dgm:pt modelId="{2D87FA20-06E6-46D5-8829-C38D22C2D6CD}" type="sibTrans" cxnId="{D376265F-0BA4-45FD-841E-757ED073C3F2}">
      <dgm:prSet/>
      <dgm:spPr/>
      <dgm:t>
        <a:bodyPr/>
        <a:lstStyle/>
        <a:p>
          <a:endParaRPr lang="nl-NL"/>
        </a:p>
      </dgm:t>
    </dgm:pt>
    <dgm:pt modelId="{FD6B68BA-A36A-4A75-8F77-961996E73BC2}">
      <dgm:prSet phldrT="[Tekst]"/>
      <dgm:spPr/>
      <dgm:t>
        <a:bodyPr/>
        <a:lstStyle/>
        <a:p>
          <a:r>
            <a:rPr lang="nl-NL" dirty="0"/>
            <a:t>Overtuigen om sollicitant te blijven (R)</a:t>
          </a:r>
        </a:p>
      </dgm:t>
    </dgm:pt>
    <dgm:pt modelId="{C3D47833-F775-44F0-975D-E758DA894EEE}" type="parTrans" cxnId="{E0867D05-3BF3-409A-917F-B634F8AC52CA}">
      <dgm:prSet/>
      <dgm:spPr/>
      <dgm:t>
        <a:bodyPr/>
        <a:lstStyle/>
        <a:p>
          <a:endParaRPr lang="nl-NL"/>
        </a:p>
      </dgm:t>
    </dgm:pt>
    <dgm:pt modelId="{D2B9EC0C-9DF1-4DA3-A2BB-1958F0772051}" type="sibTrans" cxnId="{E0867D05-3BF3-409A-917F-B634F8AC52CA}">
      <dgm:prSet/>
      <dgm:spPr/>
      <dgm:t>
        <a:bodyPr/>
        <a:lstStyle/>
        <a:p>
          <a:endParaRPr lang="nl-NL"/>
        </a:p>
      </dgm:t>
    </dgm:pt>
    <dgm:pt modelId="{0D934F97-432E-409E-AF9B-CE1D937265E6}">
      <dgm:prSet phldrT="[Tekst]"/>
      <dgm:spPr/>
      <dgm:t>
        <a:bodyPr/>
        <a:lstStyle/>
        <a:p>
          <a:r>
            <a:rPr lang="nl-NL" dirty="0"/>
            <a:t>Geselecteerden</a:t>
          </a:r>
        </a:p>
      </dgm:t>
    </dgm:pt>
    <dgm:pt modelId="{C69424B3-DB36-48C2-B311-D3359EDEA262}" type="parTrans" cxnId="{B2A104C5-DE6A-48E7-8C8D-F4E768AF0F55}">
      <dgm:prSet/>
      <dgm:spPr/>
      <dgm:t>
        <a:bodyPr/>
        <a:lstStyle/>
        <a:p>
          <a:endParaRPr lang="nl-NL"/>
        </a:p>
      </dgm:t>
    </dgm:pt>
    <dgm:pt modelId="{8292F057-86E5-410F-A7E1-8FB64FEDB421}" type="sibTrans" cxnId="{B2A104C5-DE6A-48E7-8C8D-F4E768AF0F55}">
      <dgm:prSet/>
      <dgm:spPr/>
      <dgm:t>
        <a:bodyPr/>
        <a:lstStyle/>
        <a:p>
          <a:endParaRPr lang="nl-NL"/>
        </a:p>
      </dgm:t>
    </dgm:pt>
    <dgm:pt modelId="{EA799881-CEA0-4006-87B5-52A44DA23C03}">
      <dgm:prSet phldrT="[Tekst]"/>
      <dgm:spPr/>
      <dgm:t>
        <a:bodyPr/>
        <a:lstStyle/>
        <a:p>
          <a:r>
            <a:rPr lang="nl-NL" dirty="0"/>
            <a:t>Overtuigen om jobaanbieding te aanvaarden (R)</a:t>
          </a:r>
        </a:p>
      </dgm:t>
    </dgm:pt>
    <dgm:pt modelId="{11C19527-3104-4E38-A2D5-FB64FE9871DA}" type="parTrans" cxnId="{C1DE8518-3EDA-4561-969E-6A6D186DD48D}">
      <dgm:prSet/>
      <dgm:spPr/>
      <dgm:t>
        <a:bodyPr/>
        <a:lstStyle/>
        <a:p>
          <a:endParaRPr lang="nl-NL"/>
        </a:p>
      </dgm:t>
    </dgm:pt>
    <dgm:pt modelId="{11DE5EEE-8790-4B8B-A509-69CC24193927}" type="sibTrans" cxnId="{C1DE8518-3EDA-4561-969E-6A6D186DD48D}">
      <dgm:prSet/>
      <dgm:spPr/>
      <dgm:t>
        <a:bodyPr/>
        <a:lstStyle/>
        <a:p>
          <a:endParaRPr lang="nl-NL"/>
        </a:p>
      </dgm:t>
    </dgm:pt>
    <dgm:pt modelId="{E68EFFC7-1FD4-4BD4-80BE-6A7BA18189F2}">
      <dgm:prSet phldrT="[Tekst]"/>
      <dgm:spPr/>
      <dgm:t>
        <a:bodyPr/>
        <a:lstStyle/>
        <a:p>
          <a:r>
            <a:rPr lang="nl-NL" dirty="0"/>
            <a:t>Opstellen en communiceren profielvereisten (S)</a:t>
          </a:r>
        </a:p>
      </dgm:t>
    </dgm:pt>
    <dgm:pt modelId="{CE1771FA-DCE9-4FB8-8E54-0A8986DD9369}" type="parTrans" cxnId="{78FFCC07-C6AF-4594-90D0-D5BE35E26D9C}">
      <dgm:prSet/>
      <dgm:spPr/>
      <dgm:t>
        <a:bodyPr/>
        <a:lstStyle/>
        <a:p>
          <a:endParaRPr lang="nl-NL"/>
        </a:p>
      </dgm:t>
    </dgm:pt>
    <dgm:pt modelId="{1D5A7BD8-7DD0-46E4-9B1A-874DF3C13EC6}" type="sibTrans" cxnId="{78FFCC07-C6AF-4594-90D0-D5BE35E26D9C}">
      <dgm:prSet/>
      <dgm:spPr/>
      <dgm:t>
        <a:bodyPr/>
        <a:lstStyle/>
        <a:p>
          <a:endParaRPr lang="nl-NL"/>
        </a:p>
      </dgm:t>
    </dgm:pt>
    <dgm:pt modelId="{C32F0618-4889-49BB-AFC5-928918DC671E}">
      <dgm:prSet phldrT="[Tekst]"/>
      <dgm:spPr/>
      <dgm:t>
        <a:bodyPr/>
        <a:lstStyle/>
        <a:p>
          <a:r>
            <a:rPr lang="nl-NL" dirty="0"/>
            <a:t>Selectieprocedure: Beoordelen en kiezen sollicitanten (S)</a:t>
          </a:r>
        </a:p>
      </dgm:t>
    </dgm:pt>
    <dgm:pt modelId="{AAA0584B-3BF2-4AA5-B3A8-ACBEF23C1DAE}" type="parTrans" cxnId="{06863262-A71E-4D0A-ADA6-2DAA33EDC856}">
      <dgm:prSet/>
      <dgm:spPr/>
      <dgm:t>
        <a:bodyPr/>
        <a:lstStyle/>
        <a:p>
          <a:endParaRPr lang="nl-NL"/>
        </a:p>
      </dgm:t>
    </dgm:pt>
    <dgm:pt modelId="{52FBFDB1-BEAC-48CE-928A-24309934A4EA}" type="sibTrans" cxnId="{06863262-A71E-4D0A-ADA6-2DAA33EDC856}">
      <dgm:prSet/>
      <dgm:spPr/>
      <dgm:t>
        <a:bodyPr/>
        <a:lstStyle/>
        <a:p>
          <a:endParaRPr lang="nl-NL"/>
        </a:p>
      </dgm:t>
    </dgm:pt>
    <dgm:pt modelId="{7D2B1934-891A-4C6B-B069-1E756B15B43D}">
      <dgm:prSet phldrT="[Tekst]"/>
      <dgm:spPr/>
      <dgm:t>
        <a:bodyPr/>
        <a:lstStyle/>
        <a:p>
          <a:r>
            <a:rPr lang="nl-NL" dirty="0"/>
            <a:t>Bepalen wie de jobaanbieding krijgt (S)</a:t>
          </a:r>
        </a:p>
      </dgm:t>
    </dgm:pt>
    <dgm:pt modelId="{91FB7DFC-5EEB-42BE-BC09-45D1587C2CDE}" type="parTrans" cxnId="{A004E2E8-DDF5-48F1-B279-BE169E56F806}">
      <dgm:prSet/>
      <dgm:spPr/>
      <dgm:t>
        <a:bodyPr/>
        <a:lstStyle/>
        <a:p>
          <a:endParaRPr lang="nl-NL"/>
        </a:p>
      </dgm:t>
    </dgm:pt>
    <dgm:pt modelId="{A75E6FA8-0CCE-400B-9E59-D69A819F4096}" type="sibTrans" cxnId="{A004E2E8-DDF5-48F1-B279-BE169E56F806}">
      <dgm:prSet/>
      <dgm:spPr/>
      <dgm:t>
        <a:bodyPr/>
        <a:lstStyle/>
        <a:p>
          <a:endParaRPr lang="nl-NL"/>
        </a:p>
      </dgm:t>
    </dgm:pt>
    <dgm:pt modelId="{3064E7FC-AAE5-4B8D-B970-D2AE13035ECE}" type="pres">
      <dgm:prSet presAssocID="{93FAB2A7-5784-419E-B371-1FC49457B7AF}" presName="linearFlow" presStyleCnt="0">
        <dgm:presLayoutVars>
          <dgm:dir/>
          <dgm:animLvl val="lvl"/>
          <dgm:resizeHandles val="exact"/>
        </dgm:presLayoutVars>
      </dgm:prSet>
      <dgm:spPr/>
    </dgm:pt>
    <dgm:pt modelId="{10DC16E7-0BD2-4355-8AA1-822579F6ADBB}" type="pres">
      <dgm:prSet presAssocID="{E73409AA-A084-49D0-AE83-E29BCE69A3FD}" presName="composite" presStyleCnt="0"/>
      <dgm:spPr/>
    </dgm:pt>
    <dgm:pt modelId="{1BE7FECB-3DF4-43DC-9C0C-B15CB8CC1483}" type="pres">
      <dgm:prSet presAssocID="{E73409AA-A084-49D0-AE83-E29BCE69A3FD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98550B1-500E-40A2-9E42-1DBF6BBD8466}" type="pres">
      <dgm:prSet presAssocID="{E73409AA-A084-49D0-AE83-E29BCE69A3FD}" presName="parSh" presStyleLbl="node1" presStyleIdx="0" presStyleCnt="3"/>
      <dgm:spPr/>
    </dgm:pt>
    <dgm:pt modelId="{88C7149F-6DDB-4671-98D9-FD122F998C96}" type="pres">
      <dgm:prSet presAssocID="{E73409AA-A084-49D0-AE83-E29BCE69A3FD}" presName="desTx" presStyleLbl="fgAcc1" presStyleIdx="0" presStyleCnt="3">
        <dgm:presLayoutVars>
          <dgm:bulletEnabled val="1"/>
        </dgm:presLayoutVars>
      </dgm:prSet>
      <dgm:spPr/>
    </dgm:pt>
    <dgm:pt modelId="{CF5A5A54-2BC1-4BDB-8EFD-C4B37F1C5F22}" type="pres">
      <dgm:prSet presAssocID="{D5672B93-F232-43A0-8269-B04D4762743A}" presName="sibTrans" presStyleLbl="sibTrans2D1" presStyleIdx="0" presStyleCnt="2"/>
      <dgm:spPr/>
    </dgm:pt>
    <dgm:pt modelId="{5075701F-5F7D-4F16-81A5-2A0CFA28EDB7}" type="pres">
      <dgm:prSet presAssocID="{D5672B93-F232-43A0-8269-B04D4762743A}" presName="connTx" presStyleLbl="sibTrans2D1" presStyleIdx="0" presStyleCnt="2"/>
      <dgm:spPr/>
    </dgm:pt>
    <dgm:pt modelId="{97AAB96D-4DE8-4892-8EA5-1AA7A5A7B2A3}" type="pres">
      <dgm:prSet presAssocID="{E5FAA536-9227-427E-9855-86050018D957}" presName="composite" presStyleCnt="0"/>
      <dgm:spPr/>
    </dgm:pt>
    <dgm:pt modelId="{B14ED861-0DD9-4A08-B1A9-C5651CFB5E19}" type="pres">
      <dgm:prSet presAssocID="{E5FAA536-9227-427E-9855-86050018D95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4B455DD-B516-43F8-ABB1-FFD9D2B8362A}" type="pres">
      <dgm:prSet presAssocID="{E5FAA536-9227-427E-9855-86050018D957}" presName="parSh" presStyleLbl="node1" presStyleIdx="1" presStyleCnt="3"/>
      <dgm:spPr/>
    </dgm:pt>
    <dgm:pt modelId="{C68715B5-2340-46E0-B53A-B0F54F0F1B19}" type="pres">
      <dgm:prSet presAssocID="{E5FAA536-9227-427E-9855-86050018D957}" presName="desTx" presStyleLbl="fgAcc1" presStyleIdx="1" presStyleCnt="3">
        <dgm:presLayoutVars>
          <dgm:bulletEnabled val="1"/>
        </dgm:presLayoutVars>
      </dgm:prSet>
      <dgm:spPr/>
    </dgm:pt>
    <dgm:pt modelId="{A071822F-81CB-4E41-9A3B-7EF45A811A03}" type="pres">
      <dgm:prSet presAssocID="{2D87FA20-06E6-46D5-8829-C38D22C2D6CD}" presName="sibTrans" presStyleLbl="sibTrans2D1" presStyleIdx="1" presStyleCnt="2"/>
      <dgm:spPr/>
    </dgm:pt>
    <dgm:pt modelId="{AFC3E144-1293-47B6-87D7-AABAED632462}" type="pres">
      <dgm:prSet presAssocID="{2D87FA20-06E6-46D5-8829-C38D22C2D6CD}" presName="connTx" presStyleLbl="sibTrans2D1" presStyleIdx="1" presStyleCnt="2"/>
      <dgm:spPr/>
    </dgm:pt>
    <dgm:pt modelId="{08896363-7319-458F-B168-4E6251F4CE3C}" type="pres">
      <dgm:prSet presAssocID="{0D934F97-432E-409E-AF9B-CE1D937265E6}" presName="composite" presStyleCnt="0"/>
      <dgm:spPr/>
    </dgm:pt>
    <dgm:pt modelId="{B915FAAE-78BF-4918-884C-856A5514772A}" type="pres">
      <dgm:prSet presAssocID="{0D934F97-432E-409E-AF9B-CE1D937265E6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836FAB1-E68E-43B1-83E6-D331736AA690}" type="pres">
      <dgm:prSet presAssocID="{0D934F97-432E-409E-AF9B-CE1D937265E6}" presName="parSh" presStyleLbl="node1" presStyleIdx="2" presStyleCnt="3"/>
      <dgm:spPr/>
    </dgm:pt>
    <dgm:pt modelId="{B7E820F6-3026-40B2-A474-B0B81D7CEA9E}" type="pres">
      <dgm:prSet presAssocID="{0D934F97-432E-409E-AF9B-CE1D937265E6}" presName="desTx" presStyleLbl="fgAcc1" presStyleIdx="2" presStyleCnt="3">
        <dgm:presLayoutVars>
          <dgm:bulletEnabled val="1"/>
        </dgm:presLayoutVars>
      </dgm:prSet>
      <dgm:spPr/>
    </dgm:pt>
  </dgm:ptLst>
  <dgm:cxnLst>
    <dgm:cxn modelId="{BB3C1005-6E6E-4956-AD22-EED465D06A2B}" type="presOf" srcId="{7D2B1934-891A-4C6B-B069-1E756B15B43D}" destId="{B7E820F6-3026-40B2-A474-B0B81D7CEA9E}" srcOrd="0" destOrd="1" presId="urn:microsoft.com/office/officeart/2005/8/layout/process3"/>
    <dgm:cxn modelId="{E0867D05-3BF3-409A-917F-B634F8AC52CA}" srcId="{E5FAA536-9227-427E-9855-86050018D957}" destId="{FD6B68BA-A36A-4A75-8F77-961996E73BC2}" srcOrd="0" destOrd="0" parTransId="{C3D47833-F775-44F0-975D-E758DA894EEE}" sibTransId="{D2B9EC0C-9DF1-4DA3-A2BB-1958F0772051}"/>
    <dgm:cxn modelId="{78FFCC07-C6AF-4594-90D0-D5BE35E26D9C}" srcId="{E73409AA-A084-49D0-AE83-E29BCE69A3FD}" destId="{E68EFFC7-1FD4-4BD4-80BE-6A7BA18189F2}" srcOrd="1" destOrd="0" parTransId="{CE1771FA-DCE9-4FB8-8E54-0A8986DD9369}" sibTransId="{1D5A7BD8-7DD0-46E4-9B1A-874DF3C13EC6}"/>
    <dgm:cxn modelId="{BE07E90C-3C67-4777-AA02-401CA069AC3A}" type="presOf" srcId="{D5672B93-F232-43A0-8269-B04D4762743A}" destId="{5075701F-5F7D-4F16-81A5-2A0CFA28EDB7}" srcOrd="1" destOrd="0" presId="urn:microsoft.com/office/officeart/2005/8/layout/process3"/>
    <dgm:cxn modelId="{FB874F16-AD8E-4580-A6B5-E55DBA36CB93}" type="presOf" srcId="{0D934F97-432E-409E-AF9B-CE1D937265E6}" destId="{0836FAB1-E68E-43B1-83E6-D331736AA690}" srcOrd="1" destOrd="0" presId="urn:microsoft.com/office/officeart/2005/8/layout/process3"/>
    <dgm:cxn modelId="{C1DE8518-3EDA-4561-969E-6A6D186DD48D}" srcId="{0D934F97-432E-409E-AF9B-CE1D937265E6}" destId="{EA799881-CEA0-4006-87B5-52A44DA23C03}" srcOrd="0" destOrd="0" parTransId="{11C19527-3104-4E38-A2D5-FB64FE9871DA}" sibTransId="{11DE5EEE-8790-4B8B-A509-69CC24193927}"/>
    <dgm:cxn modelId="{763D3D1C-EF27-49A1-861E-7547C04ACA46}" type="presOf" srcId="{FD6B68BA-A36A-4A75-8F77-961996E73BC2}" destId="{C68715B5-2340-46E0-B53A-B0F54F0F1B19}" srcOrd="0" destOrd="0" presId="urn:microsoft.com/office/officeart/2005/8/layout/process3"/>
    <dgm:cxn modelId="{A12E9C37-D0C6-4EAD-89E1-DDAB7A86C1D5}" type="presOf" srcId="{EA799881-CEA0-4006-87B5-52A44DA23C03}" destId="{B7E820F6-3026-40B2-A474-B0B81D7CEA9E}" srcOrd="0" destOrd="0" presId="urn:microsoft.com/office/officeart/2005/8/layout/process3"/>
    <dgm:cxn modelId="{D376265F-0BA4-45FD-841E-757ED073C3F2}" srcId="{93FAB2A7-5784-419E-B371-1FC49457B7AF}" destId="{E5FAA536-9227-427E-9855-86050018D957}" srcOrd="1" destOrd="0" parTransId="{CBFFE5B2-50B5-4199-820B-39E175812C69}" sibTransId="{2D87FA20-06E6-46D5-8829-C38D22C2D6CD}"/>
    <dgm:cxn modelId="{06863262-A71E-4D0A-ADA6-2DAA33EDC856}" srcId="{E5FAA536-9227-427E-9855-86050018D957}" destId="{C32F0618-4889-49BB-AFC5-928918DC671E}" srcOrd="1" destOrd="0" parTransId="{AAA0584B-3BF2-4AA5-B3A8-ACBEF23C1DAE}" sibTransId="{52FBFDB1-BEAC-48CE-928A-24309934A4EA}"/>
    <dgm:cxn modelId="{78BBAF64-7A20-494A-8968-C5AB9314BD39}" type="presOf" srcId="{2722AAD2-029C-4DD9-B9D9-60B855065F6B}" destId="{88C7149F-6DDB-4671-98D9-FD122F998C96}" srcOrd="0" destOrd="0" presId="urn:microsoft.com/office/officeart/2005/8/layout/process3"/>
    <dgm:cxn modelId="{D0624F46-6DC3-4E26-A182-F84F37E9E8B8}" type="presOf" srcId="{2D87FA20-06E6-46D5-8829-C38D22C2D6CD}" destId="{A071822F-81CB-4E41-9A3B-7EF45A811A03}" srcOrd="0" destOrd="0" presId="urn:microsoft.com/office/officeart/2005/8/layout/process3"/>
    <dgm:cxn modelId="{BFC23D67-514F-43AC-AFA1-F1714E9FF633}" type="presOf" srcId="{E73409AA-A084-49D0-AE83-E29BCE69A3FD}" destId="{1BE7FECB-3DF4-43DC-9C0C-B15CB8CC1483}" srcOrd="0" destOrd="0" presId="urn:microsoft.com/office/officeart/2005/8/layout/process3"/>
    <dgm:cxn modelId="{B21F9A6E-3A74-4020-B07D-A803D1F7CC6F}" type="presOf" srcId="{C32F0618-4889-49BB-AFC5-928918DC671E}" destId="{C68715B5-2340-46E0-B53A-B0F54F0F1B19}" srcOrd="0" destOrd="1" presId="urn:microsoft.com/office/officeart/2005/8/layout/process3"/>
    <dgm:cxn modelId="{D575027F-D70F-4903-89B7-A11369A725A3}" type="presOf" srcId="{93FAB2A7-5784-419E-B371-1FC49457B7AF}" destId="{3064E7FC-AAE5-4B8D-B970-D2AE13035ECE}" srcOrd="0" destOrd="0" presId="urn:microsoft.com/office/officeart/2005/8/layout/process3"/>
    <dgm:cxn modelId="{5D81C68F-B21A-4D40-87EE-029C8894654A}" type="presOf" srcId="{E68EFFC7-1FD4-4BD4-80BE-6A7BA18189F2}" destId="{88C7149F-6DDB-4671-98D9-FD122F998C96}" srcOrd="0" destOrd="1" presId="urn:microsoft.com/office/officeart/2005/8/layout/process3"/>
    <dgm:cxn modelId="{59C8B695-C4E9-456B-A567-48CE1D99EE27}" type="presOf" srcId="{E73409AA-A084-49D0-AE83-E29BCE69A3FD}" destId="{698550B1-500E-40A2-9E42-1DBF6BBD8466}" srcOrd="1" destOrd="0" presId="urn:microsoft.com/office/officeart/2005/8/layout/process3"/>
    <dgm:cxn modelId="{16593D98-3705-49FD-9378-B9EEE595F94F}" type="presOf" srcId="{2D87FA20-06E6-46D5-8829-C38D22C2D6CD}" destId="{AFC3E144-1293-47B6-87D7-AABAED632462}" srcOrd="1" destOrd="0" presId="urn:microsoft.com/office/officeart/2005/8/layout/process3"/>
    <dgm:cxn modelId="{D0A5D0AE-E77D-4644-B571-E218A04E2CA7}" srcId="{93FAB2A7-5784-419E-B371-1FC49457B7AF}" destId="{E73409AA-A084-49D0-AE83-E29BCE69A3FD}" srcOrd="0" destOrd="0" parTransId="{B580E5FA-2B71-43B6-87F9-EA11633BFD9C}" sibTransId="{D5672B93-F232-43A0-8269-B04D4762743A}"/>
    <dgm:cxn modelId="{E86B35B0-B1B5-4BAA-95E0-F408A4775AE5}" type="presOf" srcId="{E5FAA536-9227-427E-9855-86050018D957}" destId="{B14ED861-0DD9-4A08-B1A9-C5651CFB5E19}" srcOrd="0" destOrd="0" presId="urn:microsoft.com/office/officeart/2005/8/layout/process3"/>
    <dgm:cxn modelId="{8CFE77BC-5450-4A0E-A772-B90B12799452}" type="presOf" srcId="{0D934F97-432E-409E-AF9B-CE1D937265E6}" destId="{B915FAAE-78BF-4918-884C-856A5514772A}" srcOrd="0" destOrd="0" presId="urn:microsoft.com/office/officeart/2005/8/layout/process3"/>
    <dgm:cxn modelId="{7635E4BE-E4F2-48DB-B4E2-F48D7133034B}" type="presOf" srcId="{E5FAA536-9227-427E-9855-86050018D957}" destId="{E4B455DD-B516-43F8-ABB1-FFD9D2B8362A}" srcOrd="1" destOrd="0" presId="urn:microsoft.com/office/officeart/2005/8/layout/process3"/>
    <dgm:cxn modelId="{B2A104C5-DE6A-48E7-8C8D-F4E768AF0F55}" srcId="{93FAB2A7-5784-419E-B371-1FC49457B7AF}" destId="{0D934F97-432E-409E-AF9B-CE1D937265E6}" srcOrd="2" destOrd="0" parTransId="{C69424B3-DB36-48C2-B311-D3359EDEA262}" sibTransId="{8292F057-86E5-410F-A7E1-8FB64FEDB421}"/>
    <dgm:cxn modelId="{794761D6-E06F-4F45-9218-D358D7810094}" type="presOf" srcId="{D5672B93-F232-43A0-8269-B04D4762743A}" destId="{CF5A5A54-2BC1-4BDB-8EFD-C4B37F1C5F22}" srcOrd="0" destOrd="0" presId="urn:microsoft.com/office/officeart/2005/8/layout/process3"/>
    <dgm:cxn modelId="{4FEA46DB-6DE4-4935-9CA9-31ABE6B46700}" srcId="{E73409AA-A084-49D0-AE83-E29BCE69A3FD}" destId="{2722AAD2-029C-4DD9-B9D9-60B855065F6B}" srcOrd="0" destOrd="0" parTransId="{88F7CAA5-89E7-43AA-AF18-661E6ECA05DC}" sibTransId="{010E39B4-CFC2-4862-AFC3-2D672AB15681}"/>
    <dgm:cxn modelId="{A004E2E8-DDF5-48F1-B279-BE169E56F806}" srcId="{0D934F97-432E-409E-AF9B-CE1D937265E6}" destId="{7D2B1934-891A-4C6B-B069-1E756B15B43D}" srcOrd="1" destOrd="0" parTransId="{91FB7DFC-5EEB-42BE-BC09-45D1587C2CDE}" sibTransId="{A75E6FA8-0CCE-400B-9E59-D69A819F4096}"/>
    <dgm:cxn modelId="{2A758C0E-EDF8-4C6F-9D8A-9B19A91B2E4F}" type="presParOf" srcId="{3064E7FC-AAE5-4B8D-B970-D2AE13035ECE}" destId="{10DC16E7-0BD2-4355-8AA1-822579F6ADBB}" srcOrd="0" destOrd="0" presId="urn:microsoft.com/office/officeart/2005/8/layout/process3"/>
    <dgm:cxn modelId="{CE41C904-DDB8-4C99-9353-73D8E12967E7}" type="presParOf" srcId="{10DC16E7-0BD2-4355-8AA1-822579F6ADBB}" destId="{1BE7FECB-3DF4-43DC-9C0C-B15CB8CC1483}" srcOrd="0" destOrd="0" presId="urn:microsoft.com/office/officeart/2005/8/layout/process3"/>
    <dgm:cxn modelId="{44297114-34A0-4588-A3A9-3250043B74CF}" type="presParOf" srcId="{10DC16E7-0BD2-4355-8AA1-822579F6ADBB}" destId="{698550B1-500E-40A2-9E42-1DBF6BBD8466}" srcOrd="1" destOrd="0" presId="urn:microsoft.com/office/officeart/2005/8/layout/process3"/>
    <dgm:cxn modelId="{379EC47B-454F-4BC9-B218-7C5A9972E59B}" type="presParOf" srcId="{10DC16E7-0BD2-4355-8AA1-822579F6ADBB}" destId="{88C7149F-6DDB-4671-98D9-FD122F998C96}" srcOrd="2" destOrd="0" presId="urn:microsoft.com/office/officeart/2005/8/layout/process3"/>
    <dgm:cxn modelId="{4ACA76DC-6626-46F9-B93A-CA436A2E6981}" type="presParOf" srcId="{3064E7FC-AAE5-4B8D-B970-D2AE13035ECE}" destId="{CF5A5A54-2BC1-4BDB-8EFD-C4B37F1C5F22}" srcOrd="1" destOrd="0" presId="urn:microsoft.com/office/officeart/2005/8/layout/process3"/>
    <dgm:cxn modelId="{59144F39-B67D-4521-8398-07E621B1250A}" type="presParOf" srcId="{CF5A5A54-2BC1-4BDB-8EFD-C4B37F1C5F22}" destId="{5075701F-5F7D-4F16-81A5-2A0CFA28EDB7}" srcOrd="0" destOrd="0" presId="urn:microsoft.com/office/officeart/2005/8/layout/process3"/>
    <dgm:cxn modelId="{A590525D-1BE3-405B-8AEB-D367DAC6793C}" type="presParOf" srcId="{3064E7FC-AAE5-4B8D-B970-D2AE13035ECE}" destId="{97AAB96D-4DE8-4892-8EA5-1AA7A5A7B2A3}" srcOrd="2" destOrd="0" presId="urn:microsoft.com/office/officeart/2005/8/layout/process3"/>
    <dgm:cxn modelId="{9CF4E9FD-E973-4069-B0E8-7D3978C289CA}" type="presParOf" srcId="{97AAB96D-4DE8-4892-8EA5-1AA7A5A7B2A3}" destId="{B14ED861-0DD9-4A08-B1A9-C5651CFB5E19}" srcOrd="0" destOrd="0" presId="urn:microsoft.com/office/officeart/2005/8/layout/process3"/>
    <dgm:cxn modelId="{97A35AD8-2B7B-4A24-A08A-420AF34C392D}" type="presParOf" srcId="{97AAB96D-4DE8-4892-8EA5-1AA7A5A7B2A3}" destId="{E4B455DD-B516-43F8-ABB1-FFD9D2B8362A}" srcOrd="1" destOrd="0" presId="urn:microsoft.com/office/officeart/2005/8/layout/process3"/>
    <dgm:cxn modelId="{AB9EDFFC-C3F9-4615-9EE7-8AC0C879273A}" type="presParOf" srcId="{97AAB96D-4DE8-4892-8EA5-1AA7A5A7B2A3}" destId="{C68715B5-2340-46E0-B53A-B0F54F0F1B19}" srcOrd="2" destOrd="0" presId="urn:microsoft.com/office/officeart/2005/8/layout/process3"/>
    <dgm:cxn modelId="{492F823A-C372-4585-BD1C-4996284515C3}" type="presParOf" srcId="{3064E7FC-AAE5-4B8D-B970-D2AE13035ECE}" destId="{A071822F-81CB-4E41-9A3B-7EF45A811A03}" srcOrd="3" destOrd="0" presId="urn:microsoft.com/office/officeart/2005/8/layout/process3"/>
    <dgm:cxn modelId="{0039FC2F-C051-4DB1-AD39-94A3FAFEC383}" type="presParOf" srcId="{A071822F-81CB-4E41-9A3B-7EF45A811A03}" destId="{AFC3E144-1293-47B6-87D7-AABAED632462}" srcOrd="0" destOrd="0" presId="urn:microsoft.com/office/officeart/2005/8/layout/process3"/>
    <dgm:cxn modelId="{E6E29475-528A-4B55-9093-741EF4E97EDD}" type="presParOf" srcId="{3064E7FC-AAE5-4B8D-B970-D2AE13035ECE}" destId="{08896363-7319-458F-B168-4E6251F4CE3C}" srcOrd="4" destOrd="0" presId="urn:microsoft.com/office/officeart/2005/8/layout/process3"/>
    <dgm:cxn modelId="{67400C23-7AA3-4B54-8852-D84DAC901D98}" type="presParOf" srcId="{08896363-7319-458F-B168-4E6251F4CE3C}" destId="{B915FAAE-78BF-4918-884C-856A5514772A}" srcOrd="0" destOrd="0" presId="urn:microsoft.com/office/officeart/2005/8/layout/process3"/>
    <dgm:cxn modelId="{2182F25E-335E-4568-B0DC-FD276C63D629}" type="presParOf" srcId="{08896363-7319-458F-B168-4E6251F4CE3C}" destId="{0836FAB1-E68E-43B1-83E6-D331736AA690}" srcOrd="1" destOrd="0" presId="urn:microsoft.com/office/officeart/2005/8/layout/process3"/>
    <dgm:cxn modelId="{4093596E-3A66-4F74-B1C8-5975D45244EB}" type="presParOf" srcId="{08896363-7319-458F-B168-4E6251F4CE3C}" destId="{B7E820F6-3026-40B2-A474-B0B81D7CEA9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4E768B-51C5-4B04-9ADE-9A7275ED83B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28ADBD8-2451-4A55-BFC5-8EA392B7B3AD}">
      <dgm:prSet phldrT="[Tekst]"/>
      <dgm:spPr/>
      <dgm:t>
        <a:bodyPr/>
        <a:lstStyle/>
        <a:p>
          <a:r>
            <a:rPr lang="nl-NL" dirty="0"/>
            <a:t>eerlijk en accuraat</a:t>
          </a:r>
        </a:p>
      </dgm:t>
    </dgm:pt>
    <dgm:pt modelId="{3F79B529-4F82-44F6-99E0-A326F6278E20}" type="parTrans" cxnId="{61DA89DA-DDA9-4C5D-8F5C-96A4CA7F04A9}">
      <dgm:prSet/>
      <dgm:spPr/>
      <dgm:t>
        <a:bodyPr/>
        <a:lstStyle/>
        <a:p>
          <a:endParaRPr lang="nl-NL"/>
        </a:p>
      </dgm:t>
    </dgm:pt>
    <dgm:pt modelId="{444B6A1C-E203-48F4-A577-AF849D932DBB}" type="sibTrans" cxnId="{61DA89DA-DDA9-4C5D-8F5C-96A4CA7F04A9}">
      <dgm:prSet/>
      <dgm:spPr/>
      <dgm:t>
        <a:bodyPr/>
        <a:lstStyle/>
        <a:p>
          <a:endParaRPr lang="nl-NL"/>
        </a:p>
      </dgm:t>
    </dgm:pt>
    <dgm:pt modelId="{F0D1260B-0115-4FE1-857B-E773E073DD65}">
      <dgm:prSet phldrT="[Tekst]"/>
      <dgm:spPr/>
      <dgm:t>
        <a:bodyPr/>
        <a:lstStyle/>
        <a:p>
          <a:r>
            <a:rPr lang="nl-NL" dirty="0"/>
            <a:t>aantrekkelijk</a:t>
          </a:r>
        </a:p>
      </dgm:t>
    </dgm:pt>
    <dgm:pt modelId="{751E3EFF-7AD0-4746-B94D-1405706DC294}" type="parTrans" cxnId="{4A5EF86E-EE5B-461B-9E43-5B58B5C4922C}">
      <dgm:prSet/>
      <dgm:spPr/>
      <dgm:t>
        <a:bodyPr/>
        <a:lstStyle/>
        <a:p>
          <a:endParaRPr lang="nl-NL"/>
        </a:p>
      </dgm:t>
    </dgm:pt>
    <dgm:pt modelId="{F55E667B-4BA5-4A46-BCEE-32AD455F9F70}" type="sibTrans" cxnId="{4A5EF86E-EE5B-461B-9E43-5B58B5C4922C}">
      <dgm:prSet/>
      <dgm:spPr/>
      <dgm:t>
        <a:bodyPr/>
        <a:lstStyle/>
        <a:p>
          <a:endParaRPr lang="nl-NL"/>
        </a:p>
      </dgm:t>
    </dgm:pt>
    <dgm:pt modelId="{889ACC3A-B7FB-41A3-ADFA-CD1C9A9BDB66}" type="pres">
      <dgm:prSet presAssocID="{544E768B-51C5-4B04-9ADE-9A7275ED83BE}" presName="compositeShape" presStyleCnt="0">
        <dgm:presLayoutVars>
          <dgm:chMax val="2"/>
          <dgm:dir/>
          <dgm:resizeHandles val="exact"/>
        </dgm:presLayoutVars>
      </dgm:prSet>
      <dgm:spPr/>
    </dgm:pt>
    <dgm:pt modelId="{C285B88B-E4EC-4E15-A295-D13E61FC55ED}" type="pres">
      <dgm:prSet presAssocID="{544E768B-51C5-4B04-9ADE-9A7275ED83BE}" presName="divider" presStyleLbl="fgShp" presStyleIdx="0" presStyleCnt="1"/>
      <dgm:spPr/>
    </dgm:pt>
    <dgm:pt modelId="{3BDD43CA-BFD6-469C-AAEA-BECD710EDFBB}" type="pres">
      <dgm:prSet presAssocID="{C28ADBD8-2451-4A55-BFC5-8EA392B7B3AD}" presName="downArrow" presStyleLbl="node1" presStyleIdx="0" presStyleCnt="2"/>
      <dgm:spPr/>
    </dgm:pt>
    <dgm:pt modelId="{A415DF46-7B7E-4DFA-8752-92380813C97F}" type="pres">
      <dgm:prSet presAssocID="{C28ADBD8-2451-4A55-BFC5-8EA392B7B3AD}" presName="downArrowText" presStyleLbl="revTx" presStyleIdx="0" presStyleCnt="2">
        <dgm:presLayoutVars>
          <dgm:bulletEnabled val="1"/>
        </dgm:presLayoutVars>
      </dgm:prSet>
      <dgm:spPr/>
    </dgm:pt>
    <dgm:pt modelId="{A63B0E0B-B1A8-473D-B188-94E16E3734B2}" type="pres">
      <dgm:prSet presAssocID="{F0D1260B-0115-4FE1-857B-E773E073DD65}" presName="upArrow" presStyleLbl="node1" presStyleIdx="1" presStyleCnt="2"/>
      <dgm:spPr/>
    </dgm:pt>
    <dgm:pt modelId="{86E59E96-8DC3-43E0-9957-0459CE156D99}" type="pres">
      <dgm:prSet presAssocID="{F0D1260B-0115-4FE1-857B-E773E073DD65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4A5EF86E-EE5B-461B-9E43-5B58B5C4922C}" srcId="{544E768B-51C5-4B04-9ADE-9A7275ED83BE}" destId="{F0D1260B-0115-4FE1-857B-E773E073DD65}" srcOrd="1" destOrd="0" parTransId="{751E3EFF-7AD0-4746-B94D-1405706DC294}" sibTransId="{F55E667B-4BA5-4A46-BCEE-32AD455F9F70}"/>
    <dgm:cxn modelId="{67781BC3-7209-491E-BA6C-4EEFC7E5E373}" type="presOf" srcId="{F0D1260B-0115-4FE1-857B-E773E073DD65}" destId="{86E59E96-8DC3-43E0-9957-0459CE156D99}" srcOrd="0" destOrd="0" presId="urn:microsoft.com/office/officeart/2005/8/layout/arrow3"/>
    <dgm:cxn modelId="{1C8FA3C5-305F-4E73-9BDD-77E3ADF32BD8}" type="presOf" srcId="{C28ADBD8-2451-4A55-BFC5-8EA392B7B3AD}" destId="{A415DF46-7B7E-4DFA-8752-92380813C97F}" srcOrd="0" destOrd="0" presId="urn:microsoft.com/office/officeart/2005/8/layout/arrow3"/>
    <dgm:cxn modelId="{61DA89DA-DDA9-4C5D-8F5C-96A4CA7F04A9}" srcId="{544E768B-51C5-4B04-9ADE-9A7275ED83BE}" destId="{C28ADBD8-2451-4A55-BFC5-8EA392B7B3AD}" srcOrd="0" destOrd="0" parTransId="{3F79B529-4F82-44F6-99E0-A326F6278E20}" sibTransId="{444B6A1C-E203-48F4-A577-AF849D932DBB}"/>
    <dgm:cxn modelId="{314CA5EF-CCF5-4851-A7C5-3AB5C0EA2643}" type="presOf" srcId="{544E768B-51C5-4B04-9ADE-9A7275ED83BE}" destId="{889ACC3A-B7FB-41A3-ADFA-CD1C9A9BDB66}" srcOrd="0" destOrd="0" presId="urn:microsoft.com/office/officeart/2005/8/layout/arrow3"/>
    <dgm:cxn modelId="{02EE190E-800E-4A96-8545-3ED49F3EA3FA}" type="presParOf" srcId="{889ACC3A-B7FB-41A3-ADFA-CD1C9A9BDB66}" destId="{C285B88B-E4EC-4E15-A295-D13E61FC55ED}" srcOrd="0" destOrd="0" presId="urn:microsoft.com/office/officeart/2005/8/layout/arrow3"/>
    <dgm:cxn modelId="{0E3EDDC5-5F2B-442D-B1B7-F2962FDA78B3}" type="presParOf" srcId="{889ACC3A-B7FB-41A3-ADFA-CD1C9A9BDB66}" destId="{3BDD43CA-BFD6-469C-AAEA-BECD710EDFBB}" srcOrd="1" destOrd="0" presId="urn:microsoft.com/office/officeart/2005/8/layout/arrow3"/>
    <dgm:cxn modelId="{68A08A2D-85B1-49B4-9B70-CCD499DA6730}" type="presParOf" srcId="{889ACC3A-B7FB-41A3-ADFA-CD1C9A9BDB66}" destId="{A415DF46-7B7E-4DFA-8752-92380813C97F}" srcOrd="2" destOrd="0" presId="urn:microsoft.com/office/officeart/2005/8/layout/arrow3"/>
    <dgm:cxn modelId="{C1E984A1-E7B1-418B-9981-2D11EDB4CDC2}" type="presParOf" srcId="{889ACC3A-B7FB-41A3-ADFA-CD1C9A9BDB66}" destId="{A63B0E0B-B1A8-473D-B188-94E16E3734B2}" srcOrd="3" destOrd="0" presId="urn:microsoft.com/office/officeart/2005/8/layout/arrow3"/>
    <dgm:cxn modelId="{23EF2BDA-E70E-4C6A-9B17-EE065DAB7C60}" type="presParOf" srcId="{889ACC3A-B7FB-41A3-ADFA-CD1C9A9BDB66}" destId="{86E59E96-8DC3-43E0-9957-0459CE156D99}" srcOrd="4" destOrd="0" presId="urn:microsoft.com/office/officeart/2005/8/layout/arrow3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4E768B-51C5-4B04-9ADE-9A7275ED83B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28ADBD8-2451-4A55-BFC5-8EA392B7B3AD}">
      <dgm:prSet phldrT="[Tekst]"/>
      <dgm:spPr/>
      <dgm:t>
        <a:bodyPr/>
        <a:lstStyle/>
        <a:p>
          <a:r>
            <a:rPr lang="nl-NL" dirty="0"/>
            <a:t>korte termijn effect (kwantiteit)</a:t>
          </a:r>
        </a:p>
      </dgm:t>
    </dgm:pt>
    <dgm:pt modelId="{3F79B529-4F82-44F6-99E0-A326F6278E20}" type="parTrans" cxnId="{61DA89DA-DDA9-4C5D-8F5C-96A4CA7F04A9}">
      <dgm:prSet/>
      <dgm:spPr/>
      <dgm:t>
        <a:bodyPr/>
        <a:lstStyle/>
        <a:p>
          <a:endParaRPr lang="nl-NL"/>
        </a:p>
      </dgm:t>
    </dgm:pt>
    <dgm:pt modelId="{444B6A1C-E203-48F4-A577-AF849D932DBB}" type="sibTrans" cxnId="{61DA89DA-DDA9-4C5D-8F5C-96A4CA7F04A9}">
      <dgm:prSet/>
      <dgm:spPr/>
      <dgm:t>
        <a:bodyPr/>
        <a:lstStyle/>
        <a:p>
          <a:endParaRPr lang="nl-NL"/>
        </a:p>
      </dgm:t>
    </dgm:pt>
    <dgm:pt modelId="{F0D1260B-0115-4FE1-857B-E773E073DD65}">
      <dgm:prSet phldrT="[Tekst]"/>
      <dgm:spPr/>
      <dgm:t>
        <a:bodyPr/>
        <a:lstStyle/>
        <a:p>
          <a:r>
            <a:rPr lang="nl-NL" dirty="0"/>
            <a:t>lange termijn effect (kwaliteit)</a:t>
          </a:r>
        </a:p>
      </dgm:t>
    </dgm:pt>
    <dgm:pt modelId="{751E3EFF-7AD0-4746-B94D-1405706DC294}" type="parTrans" cxnId="{4A5EF86E-EE5B-461B-9E43-5B58B5C4922C}">
      <dgm:prSet/>
      <dgm:spPr/>
      <dgm:t>
        <a:bodyPr/>
        <a:lstStyle/>
        <a:p>
          <a:endParaRPr lang="nl-NL"/>
        </a:p>
      </dgm:t>
    </dgm:pt>
    <dgm:pt modelId="{F55E667B-4BA5-4A46-BCEE-32AD455F9F70}" type="sibTrans" cxnId="{4A5EF86E-EE5B-461B-9E43-5B58B5C4922C}">
      <dgm:prSet/>
      <dgm:spPr/>
      <dgm:t>
        <a:bodyPr/>
        <a:lstStyle/>
        <a:p>
          <a:endParaRPr lang="nl-NL"/>
        </a:p>
      </dgm:t>
    </dgm:pt>
    <dgm:pt modelId="{889ACC3A-B7FB-41A3-ADFA-CD1C9A9BDB66}" type="pres">
      <dgm:prSet presAssocID="{544E768B-51C5-4B04-9ADE-9A7275ED83BE}" presName="compositeShape" presStyleCnt="0">
        <dgm:presLayoutVars>
          <dgm:chMax val="2"/>
          <dgm:dir/>
          <dgm:resizeHandles val="exact"/>
        </dgm:presLayoutVars>
      </dgm:prSet>
      <dgm:spPr/>
    </dgm:pt>
    <dgm:pt modelId="{C285B88B-E4EC-4E15-A295-D13E61FC55ED}" type="pres">
      <dgm:prSet presAssocID="{544E768B-51C5-4B04-9ADE-9A7275ED83BE}" presName="divider" presStyleLbl="fgShp" presStyleIdx="0" presStyleCnt="1"/>
      <dgm:spPr/>
    </dgm:pt>
    <dgm:pt modelId="{3BDD43CA-BFD6-469C-AAEA-BECD710EDFBB}" type="pres">
      <dgm:prSet presAssocID="{C28ADBD8-2451-4A55-BFC5-8EA392B7B3AD}" presName="downArrow" presStyleLbl="node1" presStyleIdx="0" presStyleCnt="2"/>
      <dgm:spPr/>
    </dgm:pt>
    <dgm:pt modelId="{A415DF46-7B7E-4DFA-8752-92380813C97F}" type="pres">
      <dgm:prSet presAssocID="{C28ADBD8-2451-4A55-BFC5-8EA392B7B3AD}" presName="downArrowText" presStyleLbl="revTx" presStyleIdx="0" presStyleCnt="2">
        <dgm:presLayoutVars>
          <dgm:bulletEnabled val="1"/>
        </dgm:presLayoutVars>
      </dgm:prSet>
      <dgm:spPr/>
    </dgm:pt>
    <dgm:pt modelId="{A63B0E0B-B1A8-473D-B188-94E16E3734B2}" type="pres">
      <dgm:prSet presAssocID="{F0D1260B-0115-4FE1-857B-E773E073DD65}" presName="upArrow" presStyleLbl="node1" presStyleIdx="1" presStyleCnt="2"/>
      <dgm:spPr/>
    </dgm:pt>
    <dgm:pt modelId="{86E59E96-8DC3-43E0-9957-0459CE156D99}" type="pres">
      <dgm:prSet presAssocID="{F0D1260B-0115-4FE1-857B-E773E073DD65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4A5EF86E-EE5B-461B-9E43-5B58B5C4922C}" srcId="{544E768B-51C5-4B04-9ADE-9A7275ED83BE}" destId="{F0D1260B-0115-4FE1-857B-E773E073DD65}" srcOrd="1" destOrd="0" parTransId="{751E3EFF-7AD0-4746-B94D-1405706DC294}" sibTransId="{F55E667B-4BA5-4A46-BCEE-32AD455F9F70}"/>
    <dgm:cxn modelId="{67781BC3-7209-491E-BA6C-4EEFC7E5E373}" type="presOf" srcId="{F0D1260B-0115-4FE1-857B-E773E073DD65}" destId="{86E59E96-8DC3-43E0-9957-0459CE156D99}" srcOrd="0" destOrd="0" presId="urn:microsoft.com/office/officeart/2005/8/layout/arrow3"/>
    <dgm:cxn modelId="{1C8FA3C5-305F-4E73-9BDD-77E3ADF32BD8}" type="presOf" srcId="{C28ADBD8-2451-4A55-BFC5-8EA392B7B3AD}" destId="{A415DF46-7B7E-4DFA-8752-92380813C97F}" srcOrd="0" destOrd="0" presId="urn:microsoft.com/office/officeart/2005/8/layout/arrow3"/>
    <dgm:cxn modelId="{61DA89DA-DDA9-4C5D-8F5C-96A4CA7F04A9}" srcId="{544E768B-51C5-4B04-9ADE-9A7275ED83BE}" destId="{C28ADBD8-2451-4A55-BFC5-8EA392B7B3AD}" srcOrd="0" destOrd="0" parTransId="{3F79B529-4F82-44F6-99E0-A326F6278E20}" sibTransId="{444B6A1C-E203-48F4-A577-AF849D932DBB}"/>
    <dgm:cxn modelId="{314CA5EF-CCF5-4851-A7C5-3AB5C0EA2643}" type="presOf" srcId="{544E768B-51C5-4B04-9ADE-9A7275ED83BE}" destId="{889ACC3A-B7FB-41A3-ADFA-CD1C9A9BDB66}" srcOrd="0" destOrd="0" presId="urn:microsoft.com/office/officeart/2005/8/layout/arrow3"/>
    <dgm:cxn modelId="{02EE190E-800E-4A96-8545-3ED49F3EA3FA}" type="presParOf" srcId="{889ACC3A-B7FB-41A3-ADFA-CD1C9A9BDB66}" destId="{C285B88B-E4EC-4E15-A295-D13E61FC55ED}" srcOrd="0" destOrd="0" presId="urn:microsoft.com/office/officeart/2005/8/layout/arrow3"/>
    <dgm:cxn modelId="{0E3EDDC5-5F2B-442D-B1B7-F2962FDA78B3}" type="presParOf" srcId="{889ACC3A-B7FB-41A3-ADFA-CD1C9A9BDB66}" destId="{3BDD43CA-BFD6-469C-AAEA-BECD710EDFBB}" srcOrd="1" destOrd="0" presId="urn:microsoft.com/office/officeart/2005/8/layout/arrow3"/>
    <dgm:cxn modelId="{68A08A2D-85B1-49B4-9B70-CCD499DA6730}" type="presParOf" srcId="{889ACC3A-B7FB-41A3-ADFA-CD1C9A9BDB66}" destId="{A415DF46-7B7E-4DFA-8752-92380813C97F}" srcOrd="2" destOrd="0" presId="urn:microsoft.com/office/officeart/2005/8/layout/arrow3"/>
    <dgm:cxn modelId="{C1E984A1-E7B1-418B-9981-2D11EDB4CDC2}" type="presParOf" srcId="{889ACC3A-B7FB-41A3-ADFA-CD1C9A9BDB66}" destId="{A63B0E0B-B1A8-473D-B188-94E16E3734B2}" srcOrd="3" destOrd="0" presId="urn:microsoft.com/office/officeart/2005/8/layout/arrow3"/>
    <dgm:cxn modelId="{23EF2BDA-E70E-4C6A-9B17-EE065DAB7C60}" type="presParOf" srcId="{889ACC3A-B7FB-41A3-ADFA-CD1C9A9BDB66}" destId="{86E59E96-8DC3-43E0-9957-0459CE156D99}" srcOrd="4" destOrd="0" presId="urn:microsoft.com/office/officeart/2005/8/layout/arrow3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4E768B-51C5-4B04-9ADE-9A7275ED83B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28ADBD8-2451-4A55-BFC5-8EA392B7B3AD}">
      <dgm:prSet phldrT="[Tekst]"/>
      <dgm:spPr/>
      <dgm:t>
        <a:bodyPr/>
        <a:lstStyle/>
        <a:p>
          <a:r>
            <a:rPr lang="nl-NL" dirty="0"/>
            <a:t>internen zijn reeds vertrouwd met cultuur en hebben minder inwerktijd nodig</a:t>
          </a:r>
        </a:p>
      </dgm:t>
    </dgm:pt>
    <dgm:pt modelId="{3F79B529-4F82-44F6-99E0-A326F6278E20}" type="parTrans" cxnId="{61DA89DA-DDA9-4C5D-8F5C-96A4CA7F04A9}">
      <dgm:prSet/>
      <dgm:spPr/>
      <dgm:t>
        <a:bodyPr/>
        <a:lstStyle/>
        <a:p>
          <a:endParaRPr lang="nl-NL"/>
        </a:p>
      </dgm:t>
    </dgm:pt>
    <dgm:pt modelId="{444B6A1C-E203-48F4-A577-AF849D932DBB}" type="sibTrans" cxnId="{61DA89DA-DDA9-4C5D-8F5C-96A4CA7F04A9}">
      <dgm:prSet/>
      <dgm:spPr/>
      <dgm:t>
        <a:bodyPr/>
        <a:lstStyle/>
        <a:p>
          <a:endParaRPr lang="nl-NL"/>
        </a:p>
      </dgm:t>
    </dgm:pt>
    <dgm:pt modelId="{F0D1260B-0115-4FE1-857B-E773E073DD65}">
      <dgm:prSet phldrT="[Tekst]"/>
      <dgm:spPr/>
      <dgm:t>
        <a:bodyPr/>
        <a:lstStyle/>
        <a:p>
          <a:r>
            <a:rPr lang="nl-NL" dirty="0"/>
            <a:t>externen zorgen voor een verfrissende wind in de organisatie</a:t>
          </a:r>
        </a:p>
      </dgm:t>
    </dgm:pt>
    <dgm:pt modelId="{751E3EFF-7AD0-4746-B94D-1405706DC294}" type="parTrans" cxnId="{4A5EF86E-EE5B-461B-9E43-5B58B5C4922C}">
      <dgm:prSet/>
      <dgm:spPr/>
      <dgm:t>
        <a:bodyPr/>
        <a:lstStyle/>
        <a:p>
          <a:endParaRPr lang="nl-NL"/>
        </a:p>
      </dgm:t>
    </dgm:pt>
    <dgm:pt modelId="{F55E667B-4BA5-4A46-BCEE-32AD455F9F70}" type="sibTrans" cxnId="{4A5EF86E-EE5B-461B-9E43-5B58B5C4922C}">
      <dgm:prSet/>
      <dgm:spPr/>
      <dgm:t>
        <a:bodyPr/>
        <a:lstStyle/>
        <a:p>
          <a:endParaRPr lang="nl-NL"/>
        </a:p>
      </dgm:t>
    </dgm:pt>
    <dgm:pt modelId="{889ACC3A-B7FB-41A3-ADFA-CD1C9A9BDB66}" type="pres">
      <dgm:prSet presAssocID="{544E768B-51C5-4B04-9ADE-9A7275ED83BE}" presName="compositeShape" presStyleCnt="0">
        <dgm:presLayoutVars>
          <dgm:chMax val="2"/>
          <dgm:dir/>
          <dgm:resizeHandles val="exact"/>
        </dgm:presLayoutVars>
      </dgm:prSet>
      <dgm:spPr/>
    </dgm:pt>
    <dgm:pt modelId="{C285B88B-E4EC-4E15-A295-D13E61FC55ED}" type="pres">
      <dgm:prSet presAssocID="{544E768B-51C5-4B04-9ADE-9A7275ED83BE}" presName="divider" presStyleLbl="fgShp" presStyleIdx="0" presStyleCnt="1"/>
      <dgm:spPr/>
    </dgm:pt>
    <dgm:pt modelId="{3BDD43CA-BFD6-469C-AAEA-BECD710EDFBB}" type="pres">
      <dgm:prSet presAssocID="{C28ADBD8-2451-4A55-BFC5-8EA392B7B3AD}" presName="downArrow" presStyleLbl="node1" presStyleIdx="0" presStyleCnt="2"/>
      <dgm:spPr/>
    </dgm:pt>
    <dgm:pt modelId="{A415DF46-7B7E-4DFA-8752-92380813C97F}" type="pres">
      <dgm:prSet presAssocID="{C28ADBD8-2451-4A55-BFC5-8EA392B7B3AD}" presName="downArrowText" presStyleLbl="revTx" presStyleIdx="0" presStyleCnt="2">
        <dgm:presLayoutVars>
          <dgm:bulletEnabled val="1"/>
        </dgm:presLayoutVars>
      </dgm:prSet>
      <dgm:spPr/>
    </dgm:pt>
    <dgm:pt modelId="{A63B0E0B-B1A8-473D-B188-94E16E3734B2}" type="pres">
      <dgm:prSet presAssocID="{F0D1260B-0115-4FE1-857B-E773E073DD65}" presName="upArrow" presStyleLbl="node1" presStyleIdx="1" presStyleCnt="2"/>
      <dgm:spPr/>
    </dgm:pt>
    <dgm:pt modelId="{86E59E96-8DC3-43E0-9957-0459CE156D99}" type="pres">
      <dgm:prSet presAssocID="{F0D1260B-0115-4FE1-857B-E773E073DD65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4A5EF86E-EE5B-461B-9E43-5B58B5C4922C}" srcId="{544E768B-51C5-4B04-9ADE-9A7275ED83BE}" destId="{F0D1260B-0115-4FE1-857B-E773E073DD65}" srcOrd="1" destOrd="0" parTransId="{751E3EFF-7AD0-4746-B94D-1405706DC294}" sibTransId="{F55E667B-4BA5-4A46-BCEE-32AD455F9F70}"/>
    <dgm:cxn modelId="{67781BC3-7209-491E-BA6C-4EEFC7E5E373}" type="presOf" srcId="{F0D1260B-0115-4FE1-857B-E773E073DD65}" destId="{86E59E96-8DC3-43E0-9957-0459CE156D99}" srcOrd="0" destOrd="0" presId="urn:microsoft.com/office/officeart/2005/8/layout/arrow3"/>
    <dgm:cxn modelId="{1C8FA3C5-305F-4E73-9BDD-77E3ADF32BD8}" type="presOf" srcId="{C28ADBD8-2451-4A55-BFC5-8EA392B7B3AD}" destId="{A415DF46-7B7E-4DFA-8752-92380813C97F}" srcOrd="0" destOrd="0" presId="urn:microsoft.com/office/officeart/2005/8/layout/arrow3"/>
    <dgm:cxn modelId="{61DA89DA-DDA9-4C5D-8F5C-96A4CA7F04A9}" srcId="{544E768B-51C5-4B04-9ADE-9A7275ED83BE}" destId="{C28ADBD8-2451-4A55-BFC5-8EA392B7B3AD}" srcOrd="0" destOrd="0" parTransId="{3F79B529-4F82-44F6-99E0-A326F6278E20}" sibTransId="{444B6A1C-E203-48F4-A577-AF849D932DBB}"/>
    <dgm:cxn modelId="{314CA5EF-CCF5-4851-A7C5-3AB5C0EA2643}" type="presOf" srcId="{544E768B-51C5-4B04-9ADE-9A7275ED83BE}" destId="{889ACC3A-B7FB-41A3-ADFA-CD1C9A9BDB66}" srcOrd="0" destOrd="0" presId="urn:microsoft.com/office/officeart/2005/8/layout/arrow3"/>
    <dgm:cxn modelId="{02EE190E-800E-4A96-8545-3ED49F3EA3FA}" type="presParOf" srcId="{889ACC3A-B7FB-41A3-ADFA-CD1C9A9BDB66}" destId="{C285B88B-E4EC-4E15-A295-D13E61FC55ED}" srcOrd="0" destOrd="0" presId="urn:microsoft.com/office/officeart/2005/8/layout/arrow3"/>
    <dgm:cxn modelId="{0E3EDDC5-5F2B-442D-B1B7-F2962FDA78B3}" type="presParOf" srcId="{889ACC3A-B7FB-41A3-ADFA-CD1C9A9BDB66}" destId="{3BDD43CA-BFD6-469C-AAEA-BECD710EDFBB}" srcOrd="1" destOrd="0" presId="urn:microsoft.com/office/officeart/2005/8/layout/arrow3"/>
    <dgm:cxn modelId="{68A08A2D-85B1-49B4-9B70-CCD499DA6730}" type="presParOf" srcId="{889ACC3A-B7FB-41A3-ADFA-CD1C9A9BDB66}" destId="{A415DF46-7B7E-4DFA-8752-92380813C97F}" srcOrd="2" destOrd="0" presId="urn:microsoft.com/office/officeart/2005/8/layout/arrow3"/>
    <dgm:cxn modelId="{C1E984A1-E7B1-418B-9981-2D11EDB4CDC2}" type="presParOf" srcId="{889ACC3A-B7FB-41A3-ADFA-CD1C9A9BDB66}" destId="{A63B0E0B-B1A8-473D-B188-94E16E3734B2}" srcOrd="3" destOrd="0" presId="urn:microsoft.com/office/officeart/2005/8/layout/arrow3"/>
    <dgm:cxn modelId="{23EF2BDA-E70E-4C6A-9B17-EE065DAB7C60}" type="presParOf" srcId="{889ACC3A-B7FB-41A3-ADFA-CD1C9A9BDB66}" destId="{86E59E96-8DC3-43E0-9957-0459CE156D99}" srcOrd="4" destOrd="0" presId="urn:microsoft.com/office/officeart/2005/8/layout/arrow3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D1EE1C-18B8-4766-8720-7F8025E6055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6FC8F4C-AD05-4264-9E1F-BCD28B9A88C0}">
      <dgm:prSet phldrT="[Tekst]"/>
      <dgm:spPr/>
      <dgm:t>
        <a:bodyPr/>
        <a:lstStyle/>
        <a:p>
          <a:r>
            <a:rPr lang="nl-NL" dirty="0"/>
            <a:t>IMAGO</a:t>
          </a:r>
        </a:p>
      </dgm:t>
    </dgm:pt>
    <dgm:pt modelId="{45739D56-C068-4C17-BC9B-54E0C7416F23}" type="parTrans" cxnId="{C04C812E-B953-451A-B7F5-9E0DFF16F4CF}">
      <dgm:prSet/>
      <dgm:spPr/>
      <dgm:t>
        <a:bodyPr/>
        <a:lstStyle/>
        <a:p>
          <a:endParaRPr lang="nl-NL"/>
        </a:p>
      </dgm:t>
    </dgm:pt>
    <dgm:pt modelId="{AE5A1CB1-AC4A-4E4E-AFA6-00A4A6B0FD7E}" type="sibTrans" cxnId="{C04C812E-B953-451A-B7F5-9E0DFF16F4CF}">
      <dgm:prSet/>
      <dgm:spPr/>
      <dgm:t>
        <a:bodyPr/>
        <a:lstStyle/>
        <a:p>
          <a:endParaRPr lang="nl-NL"/>
        </a:p>
      </dgm:t>
    </dgm:pt>
    <dgm:pt modelId="{E5E294D6-B8CE-4FC7-A3DB-94F0E2BFA030}">
      <dgm:prSet phldrT="[Tekst]"/>
      <dgm:spPr/>
      <dgm:t>
        <a:bodyPr/>
        <a:lstStyle/>
        <a:p>
          <a:r>
            <a:rPr lang="nl-NL" dirty="0"/>
            <a:t>Symbolische dimensies</a:t>
          </a:r>
        </a:p>
        <a:p>
          <a:r>
            <a:rPr lang="nl-NL" dirty="0"/>
            <a:t>(prestige, competentie,...)</a:t>
          </a:r>
        </a:p>
      </dgm:t>
    </dgm:pt>
    <dgm:pt modelId="{A0864760-2174-4B2F-B8CF-281F69F06EAB}" type="parTrans" cxnId="{1802A90B-95E8-49B4-9701-7F00400DA576}">
      <dgm:prSet/>
      <dgm:spPr/>
      <dgm:t>
        <a:bodyPr/>
        <a:lstStyle/>
        <a:p>
          <a:endParaRPr lang="nl-NL"/>
        </a:p>
      </dgm:t>
    </dgm:pt>
    <dgm:pt modelId="{0851731C-273A-4943-81A2-6AE2C1470D7C}" type="sibTrans" cxnId="{1802A90B-95E8-49B4-9701-7F00400DA576}">
      <dgm:prSet/>
      <dgm:spPr/>
      <dgm:t>
        <a:bodyPr/>
        <a:lstStyle/>
        <a:p>
          <a:endParaRPr lang="nl-NL"/>
        </a:p>
      </dgm:t>
    </dgm:pt>
    <dgm:pt modelId="{098B409A-0E5A-44C9-8A77-B2F9E30C2B83}">
      <dgm:prSet phldrT="[Tekst]"/>
      <dgm:spPr/>
      <dgm:t>
        <a:bodyPr/>
        <a:lstStyle/>
        <a:p>
          <a:r>
            <a:rPr lang="nl-NL" dirty="0"/>
            <a:t>Instrumentele dimensies</a:t>
          </a:r>
        </a:p>
        <a:p>
          <a:r>
            <a:rPr lang="nl-NL" dirty="0"/>
            <a:t>(salaris, promotiekansen,...)</a:t>
          </a:r>
        </a:p>
      </dgm:t>
    </dgm:pt>
    <dgm:pt modelId="{2F197CDD-4CA5-4FD2-ACF9-DC0596E3AA0E}" type="parTrans" cxnId="{5D6698F3-0ECA-4F89-BC7A-A4AE2C76FA92}">
      <dgm:prSet/>
      <dgm:spPr/>
      <dgm:t>
        <a:bodyPr/>
        <a:lstStyle/>
        <a:p>
          <a:endParaRPr lang="nl-NL"/>
        </a:p>
      </dgm:t>
    </dgm:pt>
    <dgm:pt modelId="{72ACBBFD-2CBC-40FE-8C72-3CAD839339B2}" type="sibTrans" cxnId="{5D6698F3-0ECA-4F89-BC7A-A4AE2C76FA92}">
      <dgm:prSet/>
      <dgm:spPr/>
      <dgm:t>
        <a:bodyPr/>
        <a:lstStyle/>
        <a:p>
          <a:endParaRPr lang="nl-NL"/>
        </a:p>
      </dgm:t>
    </dgm:pt>
    <dgm:pt modelId="{16386580-4D5C-49CD-BD7C-2E4380B5095B}" type="pres">
      <dgm:prSet presAssocID="{ADD1EE1C-18B8-4766-8720-7F8025E60557}" presName="Name0" presStyleCnt="0">
        <dgm:presLayoutVars>
          <dgm:dir/>
          <dgm:resizeHandles val="exact"/>
        </dgm:presLayoutVars>
      </dgm:prSet>
      <dgm:spPr/>
    </dgm:pt>
    <dgm:pt modelId="{A3AE0FFA-0B61-4F6C-9347-F267E375A1F5}" type="pres">
      <dgm:prSet presAssocID="{46FC8F4C-AD05-4264-9E1F-BCD28B9A88C0}" presName="node" presStyleLbl="node1" presStyleIdx="0" presStyleCnt="3">
        <dgm:presLayoutVars>
          <dgm:bulletEnabled val="1"/>
        </dgm:presLayoutVars>
      </dgm:prSet>
      <dgm:spPr/>
    </dgm:pt>
    <dgm:pt modelId="{8C5887A6-6575-4828-95C0-23BE6AAC5636}" type="pres">
      <dgm:prSet presAssocID="{AE5A1CB1-AC4A-4E4E-AFA6-00A4A6B0FD7E}" presName="sibTrans" presStyleLbl="sibTrans2D1" presStyleIdx="0" presStyleCnt="3"/>
      <dgm:spPr/>
    </dgm:pt>
    <dgm:pt modelId="{9BF0E1AB-487A-441E-9370-7EF8C25326F0}" type="pres">
      <dgm:prSet presAssocID="{AE5A1CB1-AC4A-4E4E-AFA6-00A4A6B0FD7E}" presName="connectorText" presStyleLbl="sibTrans2D1" presStyleIdx="0" presStyleCnt="3"/>
      <dgm:spPr/>
    </dgm:pt>
    <dgm:pt modelId="{3E96867E-A57F-44AC-A238-4069691710C7}" type="pres">
      <dgm:prSet presAssocID="{E5E294D6-B8CE-4FC7-A3DB-94F0E2BFA030}" presName="node" presStyleLbl="node1" presStyleIdx="1" presStyleCnt="3">
        <dgm:presLayoutVars>
          <dgm:bulletEnabled val="1"/>
        </dgm:presLayoutVars>
      </dgm:prSet>
      <dgm:spPr/>
    </dgm:pt>
    <dgm:pt modelId="{22BBF44D-B306-444C-AE9C-BB5C23D3A47C}" type="pres">
      <dgm:prSet presAssocID="{0851731C-273A-4943-81A2-6AE2C1470D7C}" presName="sibTrans" presStyleLbl="sibTrans2D1" presStyleIdx="1" presStyleCnt="3"/>
      <dgm:spPr/>
    </dgm:pt>
    <dgm:pt modelId="{4430264D-9798-48DD-A7EF-CA4616F33044}" type="pres">
      <dgm:prSet presAssocID="{0851731C-273A-4943-81A2-6AE2C1470D7C}" presName="connectorText" presStyleLbl="sibTrans2D1" presStyleIdx="1" presStyleCnt="3"/>
      <dgm:spPr/>
    </dgm:pt>
    <dgm:pt modelId="{4F0FA4CE-7C5D-498D-B218-CA9FE41108AE}" type="pres">
      <dgm:prSet presAssocID="{098B409A-0E5A-44C9-8A77-B2F9E30C2B83}" presName="node" presStyleLbl="node1" presStyleIdx="2" presStyleCnt="3">
        <dgm:presLayoutVars>
          <dgm:bulletEnabled val="1"/>
        </dgm:presLayoutVars>
      </dgm:prSet>
      <dgm:spPr/>
    </dgm:pt>
    <dgm:pt modelId="{262665CD-14F6-4601-B39B-A1B2DDC2B883}" type="pres">
      <dgm:prSet presAssocID="{72ACBBFD-2CBC-40FE-8C72-3CAD839339B2}" presName="sibTrans" presStyleLbl="sibTrans2D1" presStyleIdx="2" presStyleCnt="3"/>
      <dgm:spPr/>
    </dgm:pt>
    <dgm:pt modelId="{D41C0FA3-A574-431C-91A6-C848EB8C7DFF}" type="pres">
      <dgm:prSet presAssocID="{72ACBBFD-2CBC-40FE-8C72-3CAD839339B2}" presName="connectorText" presStyleLbl="sibTrans2D1" presStyleIdx="2" presStyleCnt="3"/>
      <dgm:spPr/>
    </dgm:pt>
  </dgm:ptLst>
  <dgm:cxnLst>
    <dgm:cxn modelId="{1802A90B-95E8-49B4-9701-7F00400DA576}" srcId="{ADD1EE1C-18B8-4766-8720-7F8025E60557}" destId="{E5E294D6-B8CE-4FC7-A3DB-94F0E2BFA030}" srcOrd="1" destOrd="0" parTransId="{A0864760-2174-4B2F-B8CF-281F69F06EAB}" sibTransId="{0851731C-273A-4943-81A2-6AE2C1470D7C}"/>
    <dgm:cxn modelId="{C04C812E-B953-451A-B7F5-9E0DFF16F4CF}" srcId="{ADD1EE1C-18B8-4766-8720-7F8025E60557}" destId="{46FC8F4C-AD05-4264-9E1F-BCD28B9A88C0}" srcOrd="0" destOrd="0" parTransId="{45739D56-C068-4C17-BC9B-54E0C7416F23}" sibTransId="{AE5A1CB1-AC4A-4E4E-AFA6-00A4A6B0FD7E}"/>
    <dgm:cxn modelId="{6CD62C36-CB65-4C3B-8B90-2315661D506B}" type="presOf" srcId="{0851731C-273A-4943-81A2-6AE2C1470D7C}" destId="{22BBF44D-B306-444C-AE9C-BB5C23D3A47C}" srcOrd="0" destOrd="0" presId="urn:microsoft.com/office/officeart/2005/8/layout/cycle7"/>
    <dgm:cxn modelId="{B68E9A7B-F2DE-4F2C-9589-A850DB1DA2F0}" type="presOf" srcId="{E5E294D6-B8CE-4FC7-A3DB-94F0E2BFA030}" destId="{3E96867E-A57F-44AC-A238-4069691710C7}" srcOrd="0" destOrd="0" presId="urn:microsoft.com/office/officeart/2005/8/layout/cycle7"/>
    <dgm:cxn modelId="{2C236E92-8849-485D-B002-F7B9E1BB0E7B}" type="presOf" srcId="{AE5A1CB1-AC4A-4E4E-AFA6-00A4A6B0FD7E}" destId="{8C5887A6-6575-4828-95C0-23BE6AAC5636}" srcOrd="0" destOrd="0" presId="urn:microsoft.com/office/officeart/2005/8/layout/cycle7"/>
    <dgm:cxn modelId="{91634299-1C9C-4839-A9F0-05551EF7274F}" type="presOf" srcId="{72ACBBFD-2CBC-40FE-8C72-3CAD839339B2}" destId="{D41C0FA3-A574-431C-91A6-C848EB8C7DFF}" srcOrd="1" destOrd="0" presId="urn:microsoft.com/office/officeart/2005/8/layout/cycle7"/>
    <dgm:cxn modelId="{B8D3DA99-B154-4A35-A9B5-69C228F2251A}" type="presOf" srcId="{72ACBBFD-2CBC-40FE-8C72-3CAD839339B2}" destId="{262665CD-14F6-4601-B39B-A1B2DDC2B883}" srcOrd="0" destOrd="0" presId="urn:microsoft.com/office/officeart/2005/8/layout/cycle7"/>
    <dgm:cxn modelId="{788EBAB8-ECAD-4D53-A36A-EE57DC045C1A}" type="presOf" srcId="{098B409A-0E5A-44C9-8A77-B2F9E30C2B83}" destId="{4F0FA4CE-7C5D-498D-B218-CA9FE41108AE}" srcOrd="0" destOrd="0" presId="urn:microsoft.com/office/officeart/2005/8/layout/cycle7"/>
    <dgm:cxn modelId="{954BE7D1-9701-4DB3-92F8-15037BCA0523}" type="presOf" srcId="{AE5A1CB1-AC4A-4E4E-AFA6-00A4A6B0FD7E}" destId="{9BF0E1AB-487A-441E-9370-7EF8C25326F0}" srcOrd="1" destOrd="0" presId="urn:microsoft.com/office/officeart/2005/8/layout/cycle7"/>
    <dgm:cxn modelId="{FEEC0EE3-92F6-4C16-829C-5B24EAC59CC0}" type="presOf" srcId="{46FC8F4C-AD05-4264-9E1F-BCD28B9A88C0}" destId="{A3AE0FFA-0B61-4F6C-9347-F267E375A1F5}" srcOrd="0" destOrd="0" presId="urn:microsoft.com/office/officeart/2005/8/layout/cycle7"/>
    <dgm:cxn modelId="{9EF7F8EA-7207-4B2F-9B4A-126AA90840C1}" type="presOf" srcId="{0851731C-273A-4943-81A2-6AE2C1470D7C}" destId="{4430264D-9798-48DD-A7EF-CA4616F33044}" srcOrd="1" destOrd="0" presId="urn:microsoft.com/office/officeart/2005/8/layout/cycle7"/>
    <dgm:cxn modelId="{5D6698F3-0ECA-4F89-BC7A-A4AE2C76FA92}" srcId="{ADD1EE1C-18B8-4766-8720-7F8025E60557}" destId="{098B409A-0E5A-44C9-8A77-B2F9E30C2B83}" srcOrd="2" destOrd="0" parTransId="{2F197CDD-4CA5-4FD2-ACF9-DC0596E3AA0E}" sibTransId="{72ACBBFD-2CBC-40FE-8C72-3CAD839339B2}"/>
    <dgm:cxn modelId="{E7D53AFF-4F61-4E45-874C-209B400A0316}" type="presOf" srcId="{ADD1EE1C-18B8-4766-8720-7F8025E60557}" destId="{16386580-4D5C-49CD-BD7C-2E4380B5095B}" srcOrd="0" destOrd="0" presId="urn:microsoft.com/office/officeart/2005/8/layout/cycle7"/>
    <dgm:cxn modelId="{9D7085CB-9274-4C6F-B568-9555CA116330}" type="presParOf" srcId="{16386580-4D5C-49CD-BD7C-2E4380B5095B}" destId="{A3AE0FFA-0B61-4F6C-9347-F267E375A1F5}" srcOrd="0" destOrd="0" presId="urn:microsoft.com/office/officeart/2005/8/layout/cycle7"/>
    <dgm:cxn modelId="{60F6CECC-B22E-4099-98AF-B0A9F43C95DB}" type="presParOf" srcId="{16386580-4D5C-49CD-BD7C-2E4380B5095B}" destId="{8C5887A6-6575-4828-95C0-23BE6AAC5636}" srcOrd="1" destOrd="0" presId="urn:microsoft.com/office/officeart/2005/8/layout/cycle7"/>
    <dgm:cxn modelId="{B1263F58-9AD4-403A-9697-E2494C0A591B}" type="presParOf" srcId="{8C5887A6-6575-4828-95C0-23BE6AAC5636}" destId="{9BF0E1AB-487A-441E-9370-7EF8C25326F0}" srcOrd="0" destOrd="0" presId="urn:microsoft.com/office/officeart/2005/8/layout/cycle7"/>
    <dgm:cxn modelId="{796F2230-4227-450E-84FF-1C3F4DE05383}" type="presParOf" srcId="{16386580-4D5C-49CD-BD7C-2E4380B5095B}" destId="{3E96867E-A57F-44AC-A238-4069691710C7}" srcOrd="2" destOrd="0" presId="urn:microsoft.com/office/officeart/2005/8/layout/cycle7"/>
    <dgm:cxn modelId="{5CB0165C-E591-448F-BB18-9C70820B3266}" type="presParOf" srcId="{16386580-4D5C-49CD-BD7C-2E4380B5095B}" destId="{22BBF44D-B306-444C-AE9C-BB5C23D3A47C}" srcOrd="3" destOrd="0" presId="urn:microsoft.com/office/officeart/2005/8/layout/cycle7"/>
    <dgm:cxn modelId="{792199F4-1E2A-4E22-8490-59825A65E8F9}" type="presParOf" srcId="{22BBF44D-B306-444C-AE9C-BB5C23D3A47C}" destId="{4430264D-9798-48DD-A7EF-CA4616F33044}" srcOrd="0" destOrd="0" presId="urn:microsoft.com/office/officeart/2005/8/layout/cycle7"/>
    <dgm:cxn modelId="{76475069-5B38-4AF0-8A87-3947223E3950}" type="presParOf" srcId="{16386580-4D5C-49CD-BD7C-2E4380B5095B}" destId="{4F0FA4CE-7C5D-498D-B218-CA9FE41108AE}" srcOrd="4" destOrd="0" presId="urn:microsoft.com/office/officeart/2005/8/layout/cycle7"/>
    <dgm:cxn modelId="{D50726A2-81E6-42D8-9EDC-3C56FA89FB84}" type="presParOf" srcId="{16386580-4D5C-49CD-BD7C-2E4380B5095B}" destId="{262665CD-14F6-4601-B39B-A1B2DDC2B883}" srcOrd="5" destOrd="0" presId="urn:microsoft.com/office/officeart/2005/8/layout/cycle7"/>
    <dgm:cxn modelId="{D9A79562-01B5-4CF1-8367-529C26EF48BA}" type="presParOf" srcId="{262665CD-14F6-4601-B39B-A1B2DDC2B883}" destId="{D41C0FA3-A574-431C-91A6-C848EB8C7DF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550B1-500E-40A2-9E42-1DBF6BBD8466}">
      <dsp:nvSpPr>
        <dsp:cNvPr id="0" name=""/>
        <dsp:cNvSpPr/>
      </dsp:nvSpPr>
      <dsp:spPr>
        <a:xfrm>
          <a:off x="5749" y="2348239"/>
          <a:ext cx="2614008" cy="820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Sollicitantenpopulatie</a:t>
          </a:r>
        </a:p>
      </dsp:txBody>
      <dsp:txXfrm>
        <a:off x="5749" y="2348239"/>
        <a:ext cx="2614008" cy="547200"/>
      </dsp:txXfrm>
    </dsp:sp>
    <dsp:sp modelId="{88C7149F-6DDB-4671-98D9-FD122F998C96}">
      <dsp:nvSpPr>
        <dsp:cNvPr id="0" name=""/>
        <dsp:cNvSpPr/>
      </dsp:nvSpPr>
      <dsp:spPr>
        <a:xfrm>
          <a:off x="541148" y="2895438"/>
          <a:ext cx="2614008" cy="246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Identificeren en potentiële sollicitanten overtuigen om te solliciteren (R)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Opstellen en communiceren profielvereisten (S)</a:t>
          </a:r>
        </a:p>
      </dsp:txBody>
      <dsp:txXfrm>
        <a:off x="613269" y="2967559"/>
        <a:ext cx="2469766" cy="2318158"/>
      </dsp:txXfrm>
    </dsp:sp>
    <dsp:sp modelId="{CF5A5A54-2BC1-4BDB-8EFD-C4B37F1C5F22}">
      <dsp:nvSpPr>
        <dsp:cNvPr id="0" name=""/>
        <dsp:cNvSpPr/>
      </dsp:nvSpPr>
      <dsp:spPr>
        <a:xfrm>
          <a:off x="3016031" y="2296432"/>
          <a:ext cx="840101" cy="6508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/>
        </a:p>
      </dsp:txBody>
      <dsp:txXfrm>
        <a:off x="3016031" y="2426594"/>
        <a:ext cx="644857" cy="390488"/>
      </dsp:txXfrm>
    </dsp:sp>
    <dsp:sp modelId="{E4B455DD-B516-43F8-ABB1-FFD9D2B8362A}">
      <dsp:nvSpPr>
        <dsp:cNvPr id="0" name=""/>
        <dsp:cNvSpPr/>
      </dsp:nvSpPr>
      <dsp:spPr>
        <a:xfrm>
          <a:off x="4204854" y="2348239"/>
          <a:ext cx="2614008" cy="820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Sollicitantenpool</a:t>
          </a:r>
        </a:p>
      </dsp:txBody>
      <dsp:txXfrm>
        <a:off x="4204854" y="2348239"/>
        <a:ext cx="2614008" cy="547200"/>
      </dsp:txXfrm>
    </dsp:sp>
    <dsp:sp modelId="{C68715B5-2340-46E0-B53A-B0F54F0F1B19}">
      <dsp:nvSpPr>
        <dsp:cNvPr id="0" name=""/>
        <dsp:cNvSpPr/>
      </dsp:nvSpPr>
      <dsp:spPr>
        <a:xfrm>
          <a:off x="4740253" y="2895438"/>
          <a:ext cx="2614008" cy="246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Overtuigen om sollicitant te blijven (R)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Selectieprocedure: Beoordelen en kiezen sollicitanten (S)</a:t>
          </a:r>
        </a:p>
      </dsp:txBody>
      <dsp:txXfrm>
        <a:off x="4812374" y="2967559"/>
        <a:ext cx="2469766" cy="2318158"/>
      </dsp:txXfrm>
    </dsp:sp>
    <dsp:sp modelId="{A071822F-81CB-4E41-9A3B-7EF45A811A03}">
      <dsp:nvSpPr>
        <dsp:cNvPr id="0" name=""/>
        <dsp:cNvSpPr/>
      </dsp:nvSpPr>
      <dsp:spPr>
        <a:xfrm>
          <a:off x="7215137" y="2296432"/>
          <a:ext cx="840101" cy="6508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/>
        </a:p>
      </dsp:txBody>
      <dsp:txXfrm>
        <a:off x="7215137" y="2426594"/>
        <a:ext cx="644857" cy="390488"/>
      </dsp:txXfrm>
    </dsp:sp>
    <dsp:sp modelId="{0836FAB1-E68E-43B1-83E6-D331736AA690}">
      <dsp:nvSpPr>
        <dsp:cNvPr id="0" name=""/>
        <dsp:cNvSpPr/>
      </dsp:nvSpPr>
      <dsp:spPr>
        <a:xfrm>
          <a:off x="8403960" y="2348239"/>
          <a:ext cx="2614008" cy="820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Geselecteerden</a:t>
          </a:r>
        </a:p>
      </dsp:txBody>
      <dsp:txXfrm>
        <a:off x="8403960" y="2348239"/>
        <a:ext cx="2614008" cy="547200"/>
      </dsp:txXfrm>
    </dsp:sp>
    <dsp:sp modelId="{B7E820F6-3026-40B2-A474-B0B81D7CEA9E}">
      <dsp:nvSpPr>
        <dsp:cNvPr id="0" name=""/>
        <dsp:cNvSpPr/>
      </dsp:nvSpPr>
      <dsp:spPr>
        <a:xfrm>
          <a:off x="8939359" y="2895438"/>
          <a:ext cx="2614008" cy="246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Overtuigen om jobaanbieding te aanvaarden (R)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 dirty="0"/>
            <a:t>Bepalen wie de jobaanbieding krijgt (S)</a:t>
          </a:r>
        </a:p>
      </dsp:txBody>
      <dsp:txXfrm>
        <a:off x="9011480" y="2967559"/>
        <a:ext cx="2469766" cy="2318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5B88B-E4EC-4E15-A295-D13E61FC55ED}">
      <dsp:nvSpPr>
        <dsp:cNvPr id="0" name=""/>
        <dsp:cNvSpPr/>
      </dsp:nvSpPr>
      <dsp:spPr>
        <a:xfrm rot="21300000">
          <a:off x="18978" y="1914177"/>
          <a:ext cx="6146688" cy="70388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D43CA-BFD6-469C-AAEA-BECD710EDFBB}">
      <dsp:nvSpPr>
        <dsp:cNvPr id="0" name=""/>
        <dsp:cNvSpPr/>
      </dsp:nvSpPr>
      <dsp:spPr>
        <a:xfrm>
          <a:off x="742157" y="226612"/>
          <a:ext cx="1855393" cy="1812897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5DF46-7B7E-4DFA-8752-92380813C97F}">
      <dsp:nvSpPr>
        <dsp:cNvPr id="0" name=""/>
        <dsp:cNvSpPr/>
      </dsp:nvSpPr>
      <dsp:spPr>
        <a:xfrm>
          <a:off x="3277862" y="0"/>
          <a:ext cx="1979086" cy="1903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eerlijk en accuraat</a:t>
          </a:r>
        </a:p>
      </dsp:txBody>
      <dsp:txXfrm>
        <a:off x="3277862" y="0"/>
        <a:ext cx="1979086" cy="1903542"/>
      </dsp:txXfrm>
    </dsp:sp>
    <dsp:sp modelId="{A63B0E0B-B1A8-473D-B188-94E16E3734B2}">
      <dsp:nvSpPr>
        <dsp:cNvPr id="0" name=""/>
        <dsp:cNvSpPr/>
      </dsp:nvSpPr>
      <dsp:spPr>
        <a:xfrm>
          <a:off x="3587094" y="2492733"/>
          <a:ext cx="1855393" cy="1812897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59E96-8DC3-43E0-9957-0459CE156D99}">
      <dsp:nvSpPr>
        <dsp:cNvPr id="0" name=""/>
        <dsp:cNvSpPr/>
      </dsp:nvSpPr>
      <dsp:spPr>
        <a:xfrm>
          <a:off x="927696" y="2628700"/>
          <a:ext cx="1979086" cy="1903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aantrekkelijk</a:t>
          </a:r>
        </a:p>
      </dsp:txBody>
      <dsp:txXfrm>
        <a:off x="927696" y="2628700"/>
        <a:ext cx="1979086" cy="19035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5B88B-E4EC-4E15-A295-D13E61FC55ED}">
      <dsp:nvSpPr>
        <dsp:cNvPr id="0" name=""/>
        <dsp:cNvSpPr/>
      </dsp:nvSpPr>
      <dsp:spPr>
        <a:xfrm rot="21300000">
          <a:off x="18978" y="1914177"/>
          <a:ext cx="6146688" cy="70388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D43CA-BFD6-469C-AAEA-BECD710EDFBB}">
      <dsp:nvSpPr>
        <dsp:cNvPr id="0" name=""/>
        <dsp:cNvSpPr/>
      </dsp:nvSpPr>
      <dsp:spPr>
        <a:xfrm>
          <a:off x="742157" y="226612"/>
          <a:ext cx="1855393" cy="1812897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5DF46-7B7E-4DFA-8752-92380813C97F}">
      <dsp:nvSpPr>
        <dsp:cNvPr id="0" name=""/>
        <dsp:cNvSpPr/>
      </dsp:nvSpPr>
      <dsp:spPr>
        <a:xfrm>
          <a:off x="3277862" y="0"/>
          <a:ext cx="1979086" cy="1903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korte termijn effect (kwantiteit)</a:t>
          </a:r>
        </a:p>
      </dsp:txBody>
      <dsp:txXfrm>
        <a:off x="3277862" y="0"/>
        <a:ext cx="1979086" cy="1903542"/>
      </dsp:txXfrm>
    </dsp:sp>
    <dsp:sp modelId="{A63B0E0B-B1A8-473D-B188-94E16E3734B2}">
      <dsp:nvSpPr>
        <dsp:cNvPr id="0" name=""/>
        <dsp:cNvSpPr/>
      </dsp:nvSpPr>
      <dsp:spPr>
        <a:xfrm>
          <a:off x="3587094" y="2492733"/>
          <a:ext cx="1855393" cy="1812897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59E96-8DC3-43E0-9957-0459CE156D99}">
      <dsp:nvSpPr>
        <dsp:cNvPr id="0" name=""/>
        <dsp:cNvSpPr/>
      </dsp:nvSpPr>
      <dsp:spPr>
        <a:xfrm>
          <a:off x="927696" y="2628700"/>
          <a:ext cx="1979086" cy="1903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lange termijn effect (kwaliteit)</a:t>
          </a:r>
        </a:p>
      </dsp:txBody>
      <dsp:txXfrm>
        <a:off x="927696" y="2628700"/>
        <a:ext cx="1979086" cy="19035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5B88B-E4EC-4E15-A295-D13E61FC55ED}">
      <dsp:nvSpPr>
        <dsp:cNvPr id="0" name=""/>
        <dsp:cNvSpPr/>
      </dsp:nvSpPr>
      <dsp:spPr>
        <a:xfrm rot="21300000">
          <a:off x="17102" y="1092355"/>
          <a:ext cx="5653482" cy="639306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D43CA-BFD6-469C-AAEA-BECD710EDFBB}">
      <dsp:nvSpPr>
        <dsp:cNvPr id="0" name=""/>
        <dsp:cNvSpPr/>
      </dsp:nvSpPr>
      <dsp:spPr>
        <a:xfrm>
          <a:off x="682522" y="141200"/>
          <a:ext cx="1706306" cy="112960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5DF46-7B7E-4DFA-8752-92380813C97F}">
      <dsp:nvSpPr>
        <dsp:cNvPr id="0" name=""/>
        <dsp:cNvSpPr/>
      </dsp:nvSpPr>
      <dsp:spPr>
        <a:xfrm>
          <a:off x="3014474" y="0"/>
          <a:ext cx="1820060" cy="1186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internen zijn reeds vertrouwd met cultuur en hebben minder inwerktijd nodig</a:t>
          </a:r>
        </a:p>
      </dsp:txBody>
      <dsp:txXfrm>
        <a:off x="3014474" y="0"/>
        <a:ext cx="1820060" cy="1186087"/>
      </dsp:txXfrm>
    </dsp:sp>
    <dsp:sp modelId="{A63B0E0B-B1A8-473D-B188-94E16E3734B2}">
      <dsp:nvSpPr>
        <dsp:cNvPr id="0" name=""/>
        <dsp:cNvSpPr/>
      </dsp:nvSpPr>
      <dsp:spPr>
        <a:xfrm>
          <a:off x="3298859" y="1553209"/>
          <a:ext cx="1706306" cy="112960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59E96-8DC3-43E0-9957-0459CE156D99}">
      <dsp:nvSpPr>
        <dsp:cNvPr id="0" name=""/>
        <dsp:cNvSpPr/>
      </dsp:nvSpPr>
      <dsp:spPr>
        <a:xfrm>
          <a:off x="853153" y="1637929"/>
          <a:ext cx="1820060" cy="1186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externen zorgen voor een verfrissende wind in de organisatie</a:t>
          </a:r>
        </a:p>
      </dsp:txBody>
      <dsp:txXfrm>
        <a:off x="853153" y="1637929"/>
        <a:ext cx="1820060" cy="11860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E0FFA-0B61-4F6C-9347-F267E375A1F5}">
      <dsp:nvSpPr>
        <dsp:cNvPr id="0" name=""/>
        <dsp:cNvSpPr/>
      </dsp:nvSpPr>
      <dsp:spPr>
        <a:xfrm>
          <a:off x="2192941" y="564895"/>
          <a:ext cx="2653528" cy="1326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IMAGO</a:t>
          </a:r>
        </a:p>
      </dsp:txBody>
      <dsp:txXfrm>
        <a:off x="2231801" y="603755"/>
        <a:ext cx="2575808" cy="1249044"/>
      </dsp:txXfrm>
    </dsp:sp>
    <dsp:sp modelId="{8C5887A6-6575-4828-95C0-23BE6AAC5636}">
      <dsp:nvSpPr>
        <dsp:cNvPr id="0" name=""/>
        <dsp:cNvSpPr/>
      </dsp:nvSpPr>
      <dsp:spPr>
        <a:xfrm rot="3600000">
          <a:off x="3923638" y="2894071"/>
          <a:ext cx="1383731" cy="4643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/>
        </a:p>
      </dsp:txBody>
      <dsp:txXfrm>
        <a:off x="4062948" y="2986944"/>
        <a:ext cx="1105111" cy="278621"/>
      </dsp:txXfrm>
    </dsp:sp>
    <dsp:sp modelId="{3E96867E-A57F-44AC-A238-4069691710C7}">
      <dsp:nvSpPr>
        <dsp:cNvPr id="0" name=""/>
        <dsp:cNvSpPr/>
      </dsp:nvSpPr>
      <dsp:spPr>
        <a:xfrm>
          <a:off x="4384538" y="4360851"/>
          <a:ext cx="2653528" cy="1326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Symbolische dimensies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(prestige, competentie,...)</a:t>
          </a:r>
        </a:p>
      </dsp:txBody>
      <dsp:txXfrm>
        <a:off x="4423398" y="4399711"/>
        <a:ext cx="2575808" cy="1249044"/>
      </dsp:txXfrm>
    </dsp:sp>
    <dsp:sp modelId="{22BBF44D-B306-444C-AE9C-BB5C23D3A47C}">
      <dsp:nvSpPr>
        <dsp:cNvPr id="0" name=""/>
        <dsp:cNvSpPr/>
      </dsp:nvSpPr>
      <dsp:spPr>
        <a:xfrm rot="10800000">
          <a:off x="2827840" y="4792049"/>
          <a:ext cx="1383731" cy="4643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/>
        </a:p>
      </dsp:txBody>
      <dsp:txXfrm rot="10800000">
        <a:off x="2967150" y="4884922"/>
        <a:ext cx="1105111" cy="278621"/>
      </dsp:txXfrm>
    </dsp:sp>
    <dsp:sp modelId="{4F0FA4CE-7C5D-498D-B218-CA9FE41108AE}">
      <dsp:nvSpPr>
        <dsp:cNvPr id="0" name=""/>
        <dsp:cNvSpPr/>
      </dsp:nvSpPr>
      <dsp:spPr>
        <a:xfrm>
          <a:off x="1345" y="4360851"/>
          <a:ext cx="2653528" cy="1326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Instrumentele dimensies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(salaris, promotiekansen,...)</a:t>
          </a:r>
        </a:p>
      </dsp:txBody>
      <dsp:txXfrm>
        <a:off x="40205" y="4399711"/>
        <a:ext cx="2575808" cy="1249044"/>
      </dsp:txXfrm>
    </dsp:sp>
    <dsp:sp modelId="{262665CD-14F6-4601-B39B-A1B2DDC2B883}">
      <dsp:nvSpPr>
        <dsp:cNvPr id="0" name=""/>
        <dsp:cNvSpPr/>
      </dsp:nvSpPr>
      <dsp:spPr>
        <a:xfrm rot="18000000">
          <a:off x="1732042" y="2894071"/>
          <a:ext cx="1383731" cy="4643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/>
        </a:p>
      </dsp:txBody>
      <dsp:txXfrm>
        <a:off x="1871352" y="2986944"/>
        <a:ext cx="1105111" cy="278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80C0C-85DF-417F-8238-DB0D1574362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0A48-EDB1-4AFE-B1B7-10CE2A41649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0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06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496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09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73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472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802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568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5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7006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75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60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255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30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51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115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055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244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18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A0A48-EDB1-4AFE-B1B7-10CE2A416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999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orpora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/>
              <a:t>HRM - Hoofdstuk 3: Rekrutering &amp; Employer Branding - AJ 2020 2021 - Prof. dr. Bart Wille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en-GB" smtClean="0"/>
              <a:t>‹nr.›</a:t>
            </a:fld>
            <a:endParaRPr lang="en-GB"/>
          </a:p>
        </p:txBody>
      </p:sp>
      <p:pic>
        <p:nvPicPr>
          <p:cNvPr id="9" name="Logo Large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8" y="2275285"/>
            <a:ext cx="5462027" cy="417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3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291074" y="228600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283414" y="6874716"/>
            <a:ext cx="15191026" cy="583200"/>
          </a:xfrm>
        </p:spPr>
        <p:txBody>
          <a:bodyPr>
            <a:normAutofit/>
          </a:bodyPr>
          <a:lstStyle>
            <a:lvl1pPr marL="0" indent="0" algn="l">
              <a:lnSpc>
                <a:spcPts val="3600"/>
              </a:lnSpc>
              <a:buNone/>
              <a:defRPr sz="3000" baseline="0">
                <a:solidFill>
                  <a:srgbClr val="FFD200"/>
                </a:solidFill>
              </a:defRPr>
            </a:lvl1pPr>
            <a:lvl2pPr marL="650184" indent="0" algn="ctr">
              <a:buNone/>
              <a:defRPr sz="2844"/>
            </a:lvl2pPr>
            <a:lvl3pPr marL="1300368" indent="0" algn="ctr">
              <a:buNone/>
              <a:defRPr sz="2560"/>
            </a:lvl3pPr>
            <a:lvl4pPr marL="1950552" indent="0" algn="ctr">
              <a:buNone/>
              <a:defRPr sz="2275"/>
            </a:lvl4pPr>
            <a:lvl5pPr marL="2600736" indent="0" algn="ctr">
              <a:buNone/>
              <a:defRPr sz="2275"/>
            </a:lvl5pPr>
            <a:lvl6pPr marL="3250921" indent="0" algn="ctr">
              <a:buNone/>
              <a:defRPr sz="2275"/>
            </a:lvl6pPr>
            <a:lvl7pPr marL="3901105" indent="0" algn="ctr">
              <a:buNone/>
              <a:defRPr sz="2275"/>
            </a:lvl7pPr>
            <a:lvl8pPr marL="4551289" indent="0" algn="ctr">
              <a:buNone/>
              <a:defRPr sz="2275"/>
            </a:lvl8pPr>
            <a:lvl9pPr marL="5201473" indent="0" algn="ctr">
              <a:buNone/>
              <a:defRPr sz="2275"/>
            </a:lvl9pPr>
          </a:lstStyle>
          <a:p>
            <a:r>
              <a:rPr lang="nl-BE" noProof="0" dirty="0"/>
              <a:t>Klik om de ondertitel / presentator / datum [</a:t>
            </a:r>
            <a:r>
              <a:rPr lang="nl-BE" noProof="0" dirty="0" err="1"/>
              <a:t>dd</a:t>
            </a:r>
            <a:r>
              <a:rPr lang="nl-BE" noProof="0" dirty="0"/>
              <a:t>-mm-</a:t>
            </a:r>
            <a:r>
              <a:rPr lang="nl-BE" noProof="0" dirty="0" err="1"/>
              <a:t>yyyy</a:t>
            </a:r>
            <a:r>
              <a:rPr lang="nl-BE" noProof="0" dirty="0"/>
              <a:t>] te maken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6408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291074" y="270000"/>
            <a:ext cx="15183366" cy="540000"/>
          </a:xfrm>
        </p:spPr>
        <p:txBody>
          <a:bodyPr anchor="b" anchorCtr="0">
            <a:normAutofit/>
          </a:bodyPr>
          <a:lstStyle>
            <a:lvl1pPr marL="0" indent="0">
              <a:lnSpc>
                <a:spcPts val="1700"/>
              </a:lnSpc>
              <a:buNone/>
              <a:defRPr sz="1400" b="1" i="0" u="sng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  <a:lvl2pPr marL="0" indent="0">
              <a:lnSpc>
                <a:spcPts val="1700"/>
              </a:lnSpc>
              <a:buNone/>
              <a:defRPr sz="1400" cap="all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2pPr>
          </a:lstStyle>
          <a:p>
            <a:pPr lvl="0"/>
            <a:r>
              <a:rPr lang="nl-BE" noProof="0" dirty="0"/>
              <a:t>Klik om de organisatie stijlen te bewerken</a:t>
            </a:r>
          </a:p>
          <a:p>
            <a:pPr lvl="1"/>
            <a:r>
              <a:rPr lang="nl-BE" noProof="0" dirty="0"/>
              <a:t>tweede niveau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32004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1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5713200" y="8366400"/>
            <a:ext cx="2286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2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82296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3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10746000" y="8366400"/>
            <a:ext cx="2322000" cy="928800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Partnerlogo 4</a:t>
            </a:r>
          </a:p>
        </p:txBody>
      </p:sp>
    </p:spTree>
    <p:extLst>
      <p:ext uri="{BB962C8B-B14F-4D97-AF65-F5344CB8AC3E}">
        <p14:creationId xmlns:p14="http://schemas.microsoft.com/office/powerpoint/2010/main" val="94181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3246120"/>
            <a:ext cx="15183366" cy="4436316"/>
          </a:xfrm>
        </p:spPr>
        <p:txBody>
          <a:bodyPr anchor="b">
            <a:noAutofit/>
          </a:bodyPr>
          <a:lstStyle>
            <a:lvl1pPr algn="l">
              <a:lnSpc>
                <a:spcPts val="11000"/>
              </a:lnSpc>
              <a:defRPr sz="10000" u="sng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defRPr>
            </a:lvl1pPr>
          </a:lstStyle>
          <a:p>
            <a:r>
              <a:rPr lang="nl-BE" noProof="0" dirty="0"/>
              <a:t>klik om een hoofdstuktitel te maken.</a:t>
            </a:r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7344000"/>
            <a:ext cx="15012000" cy="57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29473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15699575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marL="2328863" indent="-550863" defTabSz="1912938">
              <a:lnSpc>
                <a:spcPct val="120000"/>
              </a:lnSpc>
              <a:tabLst/>
              <a:defRPr/>
            </a:lvl4pPr>
            <a:lvl5pPr marL="2962275" indent="-442913" defTabSz="457200">
              <a:lnSpc>
                <a:spcPct val="120000"/>
              </a:lnSpc>
              <a:buFont typeface="Arial" panose="020B0604020202020204" pitchFamily="34" charset="0"/>
              <a:buChar char="̶"/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08157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0104438" y="1371918"/>
            <a:ext cx="6300000" cy="64980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5825" y="1194364"/>
            <a:ext cx="8442000" cy="6696000"/>
          </a:xfrm>
        </p:spPr>
        <p:txBody>
          <a:bodyPr/>
          <a:lstStyle>
            <a:lvl1pPr defTabSz="457200"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defTabSz="457200">
              <a:lnSpc>
                <a:spcPct val="120000"/>
              </a:lnSpc>
              <a:defRPr/>
            </a:lvl3pPr>
            <a:lvl4pPr defTabSz="457200">
              <a:lnSpc>
                <a:spcPct val="120000"/>
              </a:lnSpc>
              <a:defRPr/>
            </a:lvl4pPr>
            <a:lvl5pPr defTabSz="457200">
              <a:lnSpc>
                <a:spcPct val="120000"/>
              </a:lnSpc>
              <a:defRPr/>
            </a:lvl5pPr>
          </a:lstStyle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31488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de stijl te bewerken</a:t>
            </a:r>
            <a:endParaRPr lang="nl-BE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‹nr.›</a:t>
            </a:fld>
            <a:endParaRPr lang="nl-BE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2038" y="1371600"/>
            <a:ext cx="15480000" cy="65016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37451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NL" noProof="0" dirty="0"/>
          </a:p>
        </p:txBody>
      </p:sp>
      <p:sp>
        <p:nvSpPr>
          <p:cNvPr id="7" name="Covering Background"/>
          <p:cNvSpPr/>
          <p:nvPr userDrawn="1"/>
        </p:nvSpPr>
        <p:spPr>
          <a:xfrm>
            <a:off x="-1" y="0"/>
            <a:ext cx="17337600" cy="975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17337600" cy="9753600"/>
          </a:xfrm>
        </p:spPr>
        <p:txBody>
          <a:bodyPr/>
          <a:lstStyle>
            <a:lvl1pPr marL="85725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BE" noProof="0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294941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14400" y="0"/>
            <a:ext cx="16424275" cy="7898400"/>
          </a:xfrm>
          <a:prstGeom prst="rect">
            <a:avLst/>
          </a:prstGeom>
          <a:solidFill>
            <a:srgbClr val="1E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9215999" y="3095999"/>
            <a:ext cx="7257600" cy="1717969"/>
          </a:xfrm>
        </p:spPr>
        <p:txBody>
          <a:bodyPr>
            <a:normAutofit/>
          </a:bodyPr>
          <a:lstStyle>
            <a:lvl1pPr marL="0" indent="0">
              <a:lnSpc>
                <a:spcPts val="35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de namen van </a:t>
            </a:r>
            <a:r>
              <a:rPr lang="nl-NL" dirty="0" err="1"/>
              <a:t>social</a:t>
            </a:r>
            <a:r>
              <a:rPr lang="nl-NL" dirty="0"/>
              <a:t> media in te typen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291074" y="1743240"/>
            <a:ext cx="7419544" cy="5769600"/>
          </a:xfrm>
        </p:spPr>
        <p:txBody>
          <a:bodyPr anchor="t" anchorCtr="0">
            <a:noAutofit/>
          </a:bodyPr>
          <a:lstStyle>
            <a:lvl1pPr algn="l">
              <a:lnSpc>
                <a:spcPts val="3500"/>
              </a:lnSpc>
              <a:defRPr sz="2500" u="none" cap="none" baseline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+mn-lt"/>
              </a:defRPr>
            </a:lvl1pPr>
          </a:lstStyle>
          <a:p>
            <a:r>
              <a:rPr lang="nl-BE" noProof="0" dirty="0"/>
              <a:t>Klik om de gegevens van de presentator in </a:t>
            </a:r>
            <a:r>
              <a:rPr lang="nl-BE" noProof="0"/>
              <a:t>te typen</a:t>
            </a:r>
            <a:endParaRPr lang="nl-BE" noProof="0" dirty="0"/>
          </a:p>
        </p:txBody>
      </p:sp>
      <p:sp>
        <p:nvSpPr>
          <p:cNvPr id="8" name="Titles positoning box" hidden="1"/>
          <p:cNvSpPr/>
          <p:nvPr userDrawn="1"/>
        </p:nvSpPr>
        <p:spPr>
          <a:xfrm>
            <a:off x="1371600" y="1828800"/>
            <a:ext cx="15012000" cy="59997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3175459"/>
            <a:ext cx="280417" cy="335281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8" y="3592583"/>
            <a:ext cx="280417" cy="356617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619" y="4117291"/>
            <a:ext cx="280417" cy="2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0118" y="136025"/>
            <a:ext cx="15705282" cy="86369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BE" noProof="0" dirty="0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825" y="1194364"/>
            <a:ext cx="15699575" cy="66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72394" y="8948703"/>
            <a:ext cx="229792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236" y="8994423"/>
            <a:ext cx="8353564" cy="437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90520" y="8948703"/>
            <a:ext cx="9218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rgbClr val="1E64C8"/>
                </a:solidFill>
              </a:defRPr>
            </a:lvl1pPr>
          </a:lstStyle>
          <a:p>
            <a:fld id="{7AE184E0-0BD4-4705-A12B-9B71DDE63301}" type="slidenum">
              <a:rPr lang="nl-BE" noProof="0" smtClean="0"/>
              <a:pPr/>
              <a:t>‹nr.›</a:t>
            </a:fld>
            <a:endParaRPr lang="nl-BE" noProof="0" dirty="0"/>
          </a:p>
        </p:txBody>
      </p:sp>
      <p:sp>
        <p:nvSpPr>
          <p:cNvPr id="7" name="Title positioning box" hidden="1"/>
          <p:cNvSpPr/>
          <p:nvPr userDrawn="1"/>
        </p:nvSpPr>
        <p:spPr>
          <a:xfrm>
            <a:off x="927265" y="367200"/>
            <a:ext cx="15480000" cy="463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ositoning box" hidden="1"/>
          <p:cNvSpPr/>
          <p:nvPr userDrawn="1"/>
        </p:nvSpPr>
        <p:spPr>
          <a:xfrm>
            <a:off x="927265" y="1584000"/>
            <a:ext cx="82296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ogo positioning box" hidden="1"/>
          <p:cNvSpPr/>
          <p:nvPr userDrawn="1"/>
        </p:nvSpPr>
        <p:spPr>
          <a:xfrm flipV="1">
            <a:off x="928800" y="7878842"/>
            <a:ext cx="15478465" cy="141635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7" y="7906160"/>
            <a:ext cx="2308379" cy="1847440"/>
          </a:xfrm>
          <a:prstGeom prst="rect">
            <a:avLst/>
          </a:prstGeom>
        </p:spPr>
      </p:pic>
      <p:sp>
        <p:nvSpPr>
          <p:cNvPr id="12" name="Text positoning box" hidden="1"/>
          <p:cNvSpPr/>
          <p:nvPr userDrawn="1"/>
        </p:nvSpPr>
        <p:spPr>
          <a:xfrm>
            <a:off x="9172105" y="1584000"/>
            <a:ext cx="914400" cy="63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ositoning box" hidden="1"/>
          <p:cNvSpPr/>
          <p:nvPr userDrawn="1"/>
        </p:nvSpPr>
        <p:spPr>
          <a:xfrm>
            <a:off x="10099369" y="1356360"/>
            <a:ext cx="6307895" cy="6527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3" r:id="rId3"/>
    <p:sldLayoutId id="2147483662" r:id="rId4"/>
    <p:sldLayoutId id="2147483674" r:id="rId5"/>
    <p:sldLayoutId id="2147483666" r:id="rId6"/>
    <p:sldLayoutId id="2147483675" r:id="rId7"/>
    <p:sldLayoutId id="2147483676" r:id="rId8"/>
  </p:sldLayoutIdLst>
  <p:hf hdr="0" dt="0"/>
  <p:txStyles>
    <p:titleStyle>
      <a:lvl1pPr algn="l" defTabSz="1300368" rtl="0" eaLnBrk="1" latinLnBrk="0" hangingPunct="1">
        <a:lnSpc>
          <a:spcPct val="90000"/>
        </a:lnSpc>
        <a:spcBef>
          <a:spcPct val="0"/>
        </a:spcBef>
        <a:buNone/>
        <a:defRPr sz="5400" u="sng" kern="1200" cap="all" baseline="0">
          <a:solidFill>
            <a:srgbClr val="1E64C8"/>
          </a:solidFill>
          <a:uFill>
            <a:solidFill>
              <a:srgbClr val="1E64C8"/>
            </a:solidFill>
          </a:uFill>
          <a:latin typeface="+mj-lt"/>
          <a:ea typeface="+mj-ea"/>
          <a:cs typeface="+mj-cs"/>
        </a:defRPr>
      </a:lvl1pPr>
    </p:titleStyle>
    <p:bodyStyle>
      <a:lvl1pPr marL="536575" indent="-45085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69988" indent="-450850" algn="l" defTabSz="457200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̶"/>
        <a:tabLst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755775" indent="-450000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‒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1450" indent="-550863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325" indent="-1158875" algn="l" defTabSz="1300368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13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197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381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565" indent="-325092" algn="l" defTabSz="1300368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84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68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52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36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21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05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289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473" algn="l" defTabSz="130036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8000" dirty="0"/>
              <a:t>Hoofdstuk 3: Rekrutering &amp; Branding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pPr/>
              <a:t>1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8964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Het kanaal</a:t>
            </a:r>
            <a:r>
              <a:rPr lang="nl-BE" sz="3500" dirty="0"/>
              <a:t>: bronnen of media waarmee de boodschap potentiële sollicitanten kan bereiken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mond-tot-mondcommunicatie</a:t>
            </a:r>
          </a:p>
          <a:p>
            <a:pPr marL="1305775" lvl="2" indent="0">
              <a:buNone/>
            </a:pPr>
            <a:endParaRPr lang="nl-BE" sz="2500" dirty="0">
              <a:sym typeface="Wingdings" panose="05000000000000000000" pitchFamily="2" charset="2"/>
            </a:endParaRPr>
          </a:p>
          <a:p>
            <a:pPr marL="1305775" lvl="2" indent="0">
              <a:buNone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10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090029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Het kanaal</a:t>
            </a:r>
            <a:r>
              <a:rPr lang="nl-BE" sz="3500" dirty="0"/>
              <a:t>: bronnen of media waarmee de boodschap potentiële sollicitanten kan bereiken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E-recruitment en sociale media</a:t>
            </a:r>
          </a:p>
          <a:p>
            <a:pPr marL="1305775" lvl="2" indent="0">
              <a:buNone/>
            </a:pPr>
            <a:endParaRPr lang="nl-BE" sz="2500" dirty="0">
              <a:sym typeface="Wingdings" panose="05000000000000000000" pitchFamily="2" charset="2"/>
            </a:endParaRPr>
          </a:p>
          <a:p>
            <a:pPr marL="1305775" lvl="2" indent="0">
              <a:buNone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11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359263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De timing</a:t>
            </a:r>
            <a:endParaRPr lang="nl-BE" sz="35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Het moment waarop je een rekruteringsactiviteit aanvat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De snelheid waarmee je verschillende fasen van rekrutering doorloopt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Het belang van strategische personeelsplanning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Anticyclisch rekruteren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74105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De </a:t>
            </a:r>
            <a:r>
              <a:rPr lang="nl-BE" sz="3500" u="sng" dirty="0" err="1"/>
              <a:t>rekruteerder</a:t>
            </a:r>
            <a:r>
              <a:rPr lang="nl-BE" sz="3500" dirty="0"/>
              <a:t>: Kenmerken en gedrag van de </a:t>
            </a:r>
            <a:r>
              <a:rPr lang="nl-BE" sz="3500" dirty="0" err="1"/>
              <a:t>rekruteerder</a:t>
            </a:r>
            <a:r>
              <a:rPr lang="nl-BE" sz="3500" dirty="0"/>
              <a:t> bepalen mee de organisatie-attractiviteit (</a:t>
            </a:r>
            <a:r>
              <a:rPr lang="nl-BE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signaalhypothese)</a:t>
            </a:r>
            <a:endParaRPr lang="nl-BE" sz="35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Vriendelijk?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Competent?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Informatief?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Betrouwbaar?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Zorg ook voor ‘congruentie’ met imago/info uit vacature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Wil je een expliciet signaal uitsturen? 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4199975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endParaRPr lang="nl-BE" sz="3500" u="sng" dirty="0"/>
          </a:p>
          <a:p>
            <a:pPr marL="85725" indent="0">
              <a:buNone/>
            </a:pPr>
            <a:endParaRPr lang="nl-BE" sz="3500" u="sng" dirty="0"/>
          </a:p>
          <a:p>
            <a:pPr>
              <a:buFont typeface="Wingdings" panose="05000000000000000000" pitchFamily="2" charset="2"/>
              <a:buChar char="Ø"/>
            </a:pPr>
            <a:endParaRPr lang="nl-BE" sz="3500" u="sng" dirty="0"/>
          </a:p>
          <a:p>
            <a:pPr>
              <a:buFont typeface="Wingdings" panose="05000000000000000000" pitchFamily="2" charset="2"/>
              <a:buChar char="Ø"/>
            </a:pPr>
            <a:endParaRPr lang="nl-BE" sz="3500" u="sng" dirty="0"/>
          </a:p>
          <a:p>
            <a:pPr marL="85725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25755"/>
              </p:ext>
            </p:extLst>
          </p:nvPr>
        </p:nvGraphicFramePr>
        <p:xfrm>
          <a:off x="2903200" y="1570413"/>
          <a:ext cx="11559118" cy="192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9559">
                  <a:extLst>
                    <a:ext uri="{9D8B030D-6E8A-4147-A177-3AD203B41FA5}">
                      <a16:colId xmlns:a16="http://schemas.microsoft.com/office/drawing/2014/main" val="2698796637"/>
                    </a:ext>
                  </a:extLst>
                </a:gridCol>
                <a:gridCol w="5779559">
                  <a:extLst>
                    <a:ext uri="{9D8B030D-6E8A-4147-A177-3AD203B41FA5}">
                      <a16:colId xmlns:a16="http://schemas.microsoft.com/office/drawing/2014/main" val="1303867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Marketing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Rekrutering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Consumenten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Sollicitanten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249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Producenten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Werkgevers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6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Producten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Jobs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301363"/>
                  </a:ext>
                </a:extLst>
              </a:tr>
            </a:tbl>
          </a:graphicData>
        </a:graphic>
      </p:graphicFrame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209" y="3872798"/>
            <a:ext cx="7844010" cy="34262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kstvak 7"/>
          <p:cNvSpPr txBox="1"/>
          <p:nvPr/>
        </p:nvSpPr>
        <p:spPr>
          <a:xfrm>
            <a:off x="1643353" y="7582737"/>
            <a:ext cx="12429172" cy="461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200" b="1" dirty="0"/>
              <a:t>Waarop moeten organisaties letten bij het maken van een bedrijfspagina op sociale media?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643353" y="8103902"/>
            <a:ext cx="15695322" cy="461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200" b="1" dirty="0"/>
              <a:t>Hoe kunnen organisaties de bedrijfspagina op sociale media strategisch inzetten om hun attractiviteit te verhogen?</a:t>
            </a:r>
          </a:p>
        </p:txBody>
      </p:sp>
    </p:spTree>
    <p:extLst>
      <p:ext uri="{BB962C8B-B14F-4D97-AF65-F5344CB8AC3E}">
        <p14:creationId xmlns:p14="http://schemas.microsoft.com/office/powerpoint/2010/main" val="210319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The </a:t>
            </a:r>
            <a:r>
              <a:rPr lang="nl-BE" sz="3500" u="sng" dirty="0" err="1"/>
              <a:t>employer</a:t>
            </a:r>
            <a:r>
              <a:rPr lang="nl-BE" sz="3500" u="sng" dirty="0"/>
              <a:t> brand:</a:t>
            </a:r>
            <a:r>
              <a:rPr lang="nl-BE" sz="3500" dirty="0"/>
              <a:t> Het belang van het werkgeversimago voor organisatie-attractiviteit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723552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The </a:t>
            </a:r>
            <a:r>
              <a:rPr lang="nl-BE" sz="3500" u="sng" dirty="0" err="1"/>
              <a:t>employer</a:t>
            </a:r>
            <a:r>
              <a:rPr lang="nl-BE" sz="3500" u="sng" dirty="0"/>
              <a:t> brand:</a:t>
            </a:r>
            <a:r>
              <a:rPr lang="nl-BE" sz="3500" dirty="0"/>
              <a:t> Het belang van het werkgeversimago voor organisatie-attractiviteit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928" y="2935881"/>
            <a:ext cx="5469994" cy="51491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1379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The </a:t>
            </a:r>
            <a:r>
              <a:rPr lang="nl-BE" sz="3500" u="sng" dirty="0" err="1"/>
              <a:t>employer</a:t>
            </a:r>
            <a:r>
              <a:rPr lang="nl-BE" sz="3500" u="sng" dirty="0"/>
              <a:t> brand:</a:t>
            </a:r>
            <a:r>
              <a:rPr lang="nl-BE" sz="3500" dirty="0"/>
              <a:t> Het belang van het werkgeversimago voor organisatie-attractiviteit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 err="1">
                <a:sym typeface="Wingdings" panose="05000000000000000000" pitchFamily="2" charset="2"/>
              </a:rPr>
              <a:t>employer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r>
              <a:rPr lang="nl-BE" sz="3000" dirty="0" err="1">
                <a:sym typeface="Wingdings" panose="05000000000000000000" pitchFamily="2" charset="2"/>
              </a:rPr>
              <a:t>value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r>
              <a:rPr lang="nl-BE" sz="3000" dirty="0" err="1">
                <a:sym typeface="Wingdings" panose="05000000000000000000" pitchFamily="2" charset="2"/>
              </a:rPr>
              <a:t>proposition</a:t>
            </a:r>
            <a:r>
              <a:rPr lang="nl-BE" sz="3000" dirty="0">
                <a:sym typeface="Wingdings" panose="05000000000000000000" pitchFamily="2" charset="2"/>
              </a:rPr>
              <a:t> (“</a:t>
            </a:r>
            <a:r>
              <a:rPr lang="nl-BE" sz="3000" dirty="0" err="1">
                <a:sym typeface="Wingdings" panose="05000000000000000000" pitchFamily="2" charset="2"/>
              </a:rPr>
              <a:t>taglines</a:t>
            </a:r>
            <a:r>
              <a:rPr lang="nl-BE" sz="3000" dirty="0">
                <a:sym typeface="Wingdings" panose="05000000000000000000" pitchFamily="2" charset="2"/>
              </a:rPr>
              <a:t>”)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 err="1">
                <a:sym typeface="Wingdings" panose="05000000000000000000" pitchFamily="2" charset="2"/>
              </a:rPr>
              <a:t>internal</a:t>
            </a:r>
            <a:r>
              <a:rPr lang="nl-BE" sz="3000" dirty="0">
                <a:sym typeface="Wingdings" panose="05000000000000000000" pitchFamily="2" charset="2"/>
              </a:rPr>
              <a:t> branding / living </a:t>
            </a:r>
            <a:r>
              <a:rPr lang="nl-BE" sz="3000" dirty="0" err="1">
                <a:sym typeface="Wingdings" panose="05000000000000000000" pitchFamily="2" charset="2"/>
              </a:rPr>
              <a:t>the</a:t>
            </a:r>
            <a:r>
              <a:rPr lang="nl-BE" sz="3000" dirty="0">
                <a:sym typeface="Wingdings" panose="05000000000000000000" pitchFamily="2" charset="2"/>
              </a:rPr>
              <a:t> brand</a:t>
            </a:r>
          </a:p>
          <a:p>
            <a:pPr marL="719138" lvl="1" indent="0">
              <a:buNone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87943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The </a:t>
            </a:r>
            <a:r>
              <a:rPr lang="nl-BE" sz="3500" u="sng" dirty="0" err="1"/>
              <a:t>employer</a:t>
            </a:r>
            <a:r>
              <a:rPr lang="nl-BE" sz="3500" u="sng" dirty="0"/>
              <a:t> brand:</a:t>
            </a:r>
            <a:r>
              <a:rPr lang="nl-BE" sz="3500" dirty="0"/>
              <a:t> Het belang van het werkgeversimago voor organisatie-attractiviteit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 err="1">
                <a:sym typeface="Wingdings" panose="05000000000000000000" pitchFamily="2" charset="2"/>
              </a:rPr>
              <a:t>employer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r>
              <a:rPr lang="nl-BE" sz="3000" dirty="0" err="1">
                <a:sym typeface="Wingdings" panose="05000000000000000000" pitchFamily="2" charset="2"/>
              </a:rPr>
              <a:t>value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r>
              <a:rPr lang="nl-BE" sz="3000" dirty="0" err="1">
                <a:sym typeface="Wingdings" panose="05000000000000000000" pitchFamily="2" charset="2"/>
              </a:rPr>
              <a:t>proposition</a:t>
            </a:r>
            <a:r>
              <a:rPr lang="nl-BE" sz="3000" dirty="0">
                <a:sym typeface="Wingdings" panose="05000000000000000000" pitchFamily="2" charset="2"/>
              </a:rPr>
              <a:t> (“</a:t>
            </a:r>
            <a:r>
              <a:rPr lang="nl-BE" sz="3000" dirty="0" err="1">
                <a:sym typeface="Wingdings" panose="05000000000000000000" pitchFamily="2" charset="2"/>
              </a:rPr>
              <a:t>taglines</a:t>
            </a:r>
            <a:r>
              <a:rPr lang="nl-BE" sz="3000" dirty="0">
                <a:sym typeface="Wingdings" panose="05000000000000000000" pitchFamily="2" charset="2"/>
              </a:rPr>
              <a:t>”)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 err="1">
                <a:sym typeface="Wingdings" panose="05000000000000000000" pitchFamily="2" charset="2"/>
              </a:rPr>
              <a:t>internal</a:t>
            </a:r>
            <a:r>
              <a:rPr lang="nl-BE" sz="3000" dirty="0">
                <a:sym typeface="Wingdings" panose="05000000000000000000" pitchFamily="2" charset="2"/>
              </a:rPr>
              <a:t> branding / living </a:t>
            </a:r>
            <a:r>
              <a:rPr lang="nl-BE" sz="3000" dirty="0" err="1">
                <a:sym typeface="Wingdings" panose="05000000000000000000" pitchFamily="2" charset="2"/>
              </a:rPr>
              <a:t>the</a:t>
            </a:r>
            <a:r>
              <a:rPr lang="nl-BE" sz="3000" dirty="0">
                <a:sym typeface="Wingdings" panose="05000000000000000000" pitchFamily="2" charset="2"/>
              </a:rPr>
              <a:t> brand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 err="1">
                <a:sym typeface="Wingdings" panose="05000000000000000000" pitchFamily="2" charset="2"/>
              </a:rPr>
              <a:t>external</a:t>
            </a:r>
            <a:r>
              <a:rPr lang="nl-BE" sz="3000" dirty="0">
                <a:sym typeface="Wingdings" panose="05000000000000000000" pitchFamily="2" charset="2"/>
              </a:rPr>
              <a:t> branding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40174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/>
              <a:t>employer</a:t>
            </a:r>
            <a:r>
              <a:rPr lang="nl-NL" sz="4000" dirty="0"/>
              <a:t> branding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The </a:t>
            </a:r>
            <a:r>
              <a:rPr lang="nl-BE" sz="3500" u="sng" dirty="0" err="1"/>
              <a:t>employer</a:t>
            </a:r>
            <a:r>
              <a:rPr lang="nl-BE" sz="3500" u="sng" dirty="0"/>
              <a:t> brand:</a:t>
            </a:r>
            <a:r>
              <a:rPr lang="nl-BE" sz="3500" dirty="0"/>
              <a:t> Het belang van het werkgeversimago voor organisatie-attractiviteit</a:t>
            </a:r>
            <a:r>
              <a:rPr lang="nl-BE" sz="3000" dirty="0">
                <a:sym typeface="Wingdings" panose="05000000000000000000" pitchFamily="2" charset="2"/>
              </a:rPr>
              <a:t> </a:t>
            </a: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19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55894867"/>
              </p:ext>
            </p:extLst>
          </p:nvPr>
        </p:nvGraphicFramePr>
        <p:xfrm>
          <a:off x="9618571" y="2030724"/>
          <a:ext cx="7039412" cy="6252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538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rekrutering: relevantie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2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349" y="2217544"/>
            <a:ext cx="8292171" cy="5107596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30118" y="1997765"/>
            <a:ext cx="492314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nl-BE" sz="2500" dirty="0"/>
              <a:t>Determinant instroom &amp; innovatie</a:t>
            </a:r>
          </a:p>
          <a:p>
            <a:pPr>
              <a:lnSpc>
                <a:spcPct val="120000"/>
              </a:lnSpc>
            </a:pPr>
            <a:endParaRPr lang="nl-BE" sz="2500" dirty="0"/>
          </a:p>
          <a:p>
            <a:pPr>
              <a:lnSpc>
                <a:spcPct val="120000"/>
              </a:lnSpc>
            </a:pPr>
            <a:r>
              <a:rPr lang="nl-BE" sz="2500" dirty="0"/>
              <a:t>Basis voor andere HR activiteiten</a:t>
            </a:r>
          </a:p>
          <a:p>
            <a:pPr>
              <a:lnSpc>
                <a:spcPct val="120000"/>
              </a:lnSpc>
            </a:pPr>
            <a:endParaRPr lang="nl-BE" sz="2500" dirty="0"/>
          </a:p>
          <a:p>
            <a:pPr>
              <a:lnSpc>
                <a:spcPct val="120000"/>
              </a:lnSpc>
            </a:pPr>
            <a:r>
              <a:rPr lang="nl-BE" sz="2500" dirty="0"/>
              <a:t>Continuïteit organisatie</a:t>
            </a:r>
          </a:p>
          <a:p>
            <a:pPr>
              <a:lnSpc>
                <a:spcPct val="120000"/>
              </a:lnSpc>
            </a:pPr>
            <a:endParaRPr lang="nl-BE" sz="2500" dirty="0"/>
          </a:p>
          <a:p>
            <a:pPr>
              <a:lnSpc>
                <a:spcPct val="120000"/>
              </a:lnSpc>
            </a:pPr>
            <a:r>
              <a:rPr lang="nl-BE" sz="2500" dirty="0"/>
              <a:t>Talent war: competitief voordeel</a:t>
            </a:r>
          </a:p>
        </p:txBody>
      </p:sp>
    </p:spTree>
    <p:extLst>
      <p:ext uri="{BB962C8B-B14F-4D97-AF65-F5344CB8AC3E}">
        <p14:creationId xmlns:p14="http://schemas.microsoft.com/office/powerpoint/2010/main" val="56812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Rekrutering vs. selectie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3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2859" y="2695848"/>
            <a:ext cx="2397107" cy="4602445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03244748"/>
              </p:ext>
            </p:extLst>
          </p:nvPr>
        </p:nvGraphicFramePr>
        <p:xfrm>
          <a:off x="1030677" y="1107098"/>
          <a:ext cx="11559117" cy="770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4220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aantrekking of niet? Theoretische mechanismen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Signaaltheorie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Saaie/Creatieve advertentie </a:t>
            </a:r>
            <a:r>
              <a:rPr lang="nl-BE" sz="3000" dirty="0">
                <a:sym typeface="Wingdings" panose="05000000000000000000" pitchFamily="2" charset="2"/>
              </a:rPr>
              <a:t> ...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(On)Vriendelijke </a:t>
            </a:r>
            <a:r>
              <a:rPr lang="nl-BE" sz="3000" dirty="0" err="1">
                <a:sym typeface="Wingdings" panose="05000000000000000000" pitchFamily="2" charset="2"/>
              </a:rPr>
              <a:t>recruiter</a:t>
            </a:r>
            <a:r>
              <a:rPr lang="nl-BE" sz="3000" dirty="0">
                <a:sym typeface="Wingdings" panose="05000000000000000000" pitchFamily="2" charset="2"/>
              </a:rPr>
              <a:t>  ...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Trage procedures  ...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Objectieve factorentheorie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Functie-inhoud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Promotiemogelijkheden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Ligging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...</a:t>
            </a:r>
            <a:endParaRPr lang="nl-BE" sz="3500" dirty="0"/>
          </a:p>
          <a:p>
            <a:pPr>
              <a:buFont typeface="Wingdings" panose="05000000000000000000" pitchFamily="2" charset="2"/>
              <a:buChar char="Ø"/>
            </a:pPr>
            <a:r>
              <a:rPr lang="nl-BE" sz="3500" dirty="0"/>
              <a:t>Subjectieve factorentheorie: De aantrekkelijkste optie is deze die past bij iemands persoonlijke (psychologische) kenmerken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4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519572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De doelgroep</a:t>
            </a:r>
            <a:r>
              <a:rPr lang="nl-BE" sz="3500" dirty="0"/>
              <a:t>: ‘</a:t>
            </a:r>
            <a:r>
              <a:rPr lang="nl-BE" sz="3500" dirty="0" err="1"/>
              <a:t>targeted</a:t>
            </a:r>
            <a:r>
              <a:rPr lang="nl-BE" sz="3500" dirty="0"/>
              <a:t> recruitment’: belangrijke implicaties voor boodschap en kanaal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mensen met ervaring of ‘</a:t>
            </a:r>
            <a:r>
              <a:rPr lang="nl-BE" sz="3000" dirty="0" err="1"/>
              <a:t>young</a:t>
            </a:r>
            <a:r>
              <a:rPr lang="nl-BE" sz="3000" dirty="0"/>
              <a:t> </a:t>
            </a:r>
            <a:r>
              <a:rPr lang="nl-BE" sz="3000" dirty="0" err="1"/>
              <a:t>potentials</a:t>
            </a:r>
            <a:r>
              <a:rPr lang="nl-BE" sz="3000" dirty="0"/>
              <a:t>’?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mensen met een specifieke achtergrondopleiding?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/>
              <a:t>mensen met een specifieke vaardigheid?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5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690197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De boodschap</a:t>
            </a:r>
            <a:r>
              <a:rPr lang="nl-BE" sz="3500" dirty="0"/>
              <a:t>: neem die job- en organisatiekenmerken op die belangrijk zijn voor de doelgroep </a:t>
            </a:r>
          </a:p>
          <a:p>
            <a:pPr marL="719138" lvl="1" indent="0">
              <a:buNone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6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9023" y="2206487"/>
            <a:ext cx="4416610" cy="293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810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De boodschap</a:t>
            </a:r>
            <a:r>
              <a:rPr lang="nl-BE" sz="3500" dirty="0"/>
              <a:t>: Het belang van de </a:t>
            </a:r>
            <a:r>
              <a:rPr lang="nl-BE" sz="3500" i="1" dirty="0" err="1"/>
              <a:t>Realistic</a:t>
            </a:r>
            <a:r>
              <a:rPr lang="nl-BE" sz="3500" i="1" dirty="0"/>
              <a:t> Job Preview</a:t>
            </a:r>
            <a:r>
              <a:rPr lang="nl-BE" sz="3500" dirty="0"/>
              <a:t> </a:t>
            </a:r>
          </a:p>
          <a:p>
            <a:pPr marL="719138" lvl="1" indent="0">
              <a:buNone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7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47143838"/>
              </p:ext>
            </p:extLst>
          </p:nvPr>
        </p:nvGraphicFramePr>
        <p:xfrm>
          <a:off x="1200129" y="2613992"/>
          <a:ext cx="6184646" cy="4532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730010018"/>
              </p:ext>
            </p:extLst>
          </p:nvPr>
        </p:nvGraphicFramePr>
        <p:xfrm>
          <a:off x="8339738" y="2613991"/>
          <a:ext cx="6184646" cy="4532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93422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Het kanaal</a:t>
            </a:r>
            <a:r>
              <a:rPr lang="nl-BE" sz="3500" dirty="0"/>
              <a:t>: bronnen of media waarmee de boodschap potentiële sollicitanten kan bereiken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500" dirty="0">
                <a:sym typeface="Wingdings" panose="05000000000000000000" pitchFamily="2" charset="2"/>
              </a:rPr>
              <a:t>intern versus extern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500" dirty="0">
                <a:sym typeface="Wingdings" panose="05000000000000000000" pitchFamily="2" charset="2"/>
              </a:rPr>
              <a:t>Formele kanalen (advertenties, websites, </a:t>
            </a:r>
            <a:r>
              <a:rPr lang="nl-BE" sz="3500" dirty="0" err="1">
                <a:sym typeface="Wingdings" panose="05000000000000000000" pitchFamily="2" charset="2"/>
              </a:rPr>
              <a:t>jobsites</a:t>
            </a:r>
            <a:r>
              <a:rPr lang="nl-BE" sz="3500" dirty="0">
                <a:sym typeface="Wingdings" panose="05000000000000000000" pitchFamily="2" charset="2"/>
              </a:rPr>
              <a:t>, sociale media,...) versus informele kanalen (vb.: “employee </a:t>
            </a:r>
            <a:r>
              <a:rPr lang="nl-BE" sz="3500" dirty="0" err="1">
                <a:sym typeface="Wingdings" panose="05000000000000000000" pitchFamily="2" charset="2"/>
              </a:rPr>
              <a:t>referral</a:t>
            </a:r>
            <a:r>
              <a:rPr lang="nl-BE" sz="3500" dirty="0">
                <a:sym typeface="Wingdings" panose="05000000000000000000" pitchFamily="2" charset="2"/>
              </a:rPr>
              <a:t>”)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8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51324134"/>
              </p:ext>
            </p:extLst>
          </p:nvPr>
        </p:nvGraphicFramePr>
        <p:xfrm>
          <a:off x="1210069" y="3358121"/>
          <a:ext cx="5687688" cy="2824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1444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‘klassieke rekrutering’: </a:t>
            </a:r>
            <a:r>
              <a:rPr lang="nl-NL" sz="4000" dirty="0" err="1"/>
              <a:t>things</a:t>
            </a:r>
            <a:r>
              <a:rPr lang="nl-NL" sz="4000" dirty="0"/>
              <a:t> </a:t>
            </a:r>
            <a:r>
              <a:rPr lang="nl-NL" sz="4000" dirty="0" err="1"/>
              <a:t>to</a:t>
            </a:r>
            <a:r>
              <a:rPr lang="nl-NL" sz="4000" dirty="0"/>
              <a:t> </a:t>
            </a:r>
            <a:r>
              <a:rPr lang="nl-NL" sz="4000" dirty="0" err="1"/>
              <a:t>think</a:t>
            </a:r>
            <a:r>
              <a:rPr lang="nl-NL" sz="4000" dirty="0"/>
              <a:t> </a:t>
            </a:r>
            <a:r>
              <a:rPr lang="nl-NL" sz="4000" dirty="0" err="1"/>
              <a:t>about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BE" sz="3500" u="sng" dirty="0"/>
              <a:t>Het kanaal</a:t>
            </a:r>
            <a:r>
              <a:rPr lang="nl-BE" sz="3500" dirty="0"/>
              <a:t>: bronnen of media waarmee de boodschap potentiële sollicitanten kan bereiken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Onderzoek: Informeel &gt; Formeel: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meer realistische informatie (ook via </a:t>
            </a:r>
            <a:r>
              <a:rPr lang="nl-BE" sz="2500" dirty="0" err="1">
                <a:sym typeface="Wingdings" panose="05000000000000000000" pitchFamily="2" charset="2"/>
              </a:rPr>
              <a:t>tweewegscommunicatie</a:t>
            </a:r>
            <a:r>
              <a:rPr lang="nl-BE" sz="2500" dirty="0">
                <a:sym typeface="Wingdings" panose="05000000000000000000" pitchFamily="2" charset="2"/>
              </a:rPr>
              <a:t>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pre-screening door werknemers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hogere </a:t>
            </a:r>
            <a:r>
              <a:rPr lang="nl-BE" sz="2500" dirty="0" err="1">
                <a:sym typeface="Wingdings" panose="05000000000000000000" pitchFamily="2" charset="2"/>
              </a:rPr>
              <a:t>credibiliteit</a:t>
            </a:r>
            <a:r>
              <a:rPr lang="nl-BE" sz="2500" dirty="0">
                <a:sym typeface="Wingdings" panose="05000000000000000000" pitchFamily="2" charset="2"/>
              </a:rPr>
              <a:t> van informele kanalen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3000" dirty="0">
                <a:sym typeface="Wingdings" panose="05000000000000000000" pitchFamily="2" charset="2"/>
              </a:rPr>
              <a:t>AIDA principe uit marketing: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Attention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Interest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 err="1">
                <a:sym typeface="Wingdings" panose="05000000000000000000" pitchFamily="2" charset="2"/>
              </a:rPr>
              <a:t>Desire</a:t>
            </a:r>
            <a:endParaRPr lang="nl-BE" sz="2500" dirty="0">
              <a:sym typeface="Wingdings" panose="05000000000000000000" pitchFamily="2" charset="2"/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2500" dirty="0">
                <a:sym typeface="Wingdings" panose="05000000000000000000" pitchFamily="2" charset="2"/>
              </a:rPr>
              <a:t>Action</a:t>
            </a:r>
          </a:p>
          <a:p>
            <a:pPr marL="1305775" lvl="2" indent="0">
              <a:buNone/>
            </a:pPr>
            <a:r>
              <a:rPr lang="nl-BE" sz="2500" dirty="0">
                <a:sym typeface="Wingdings" panose="05000000000000000000" pitchFamily="2" charset="2"/>
              </a:rPr>
              <a:t> Opdracht: blader door de job advertenties van een weekendkrant en evalueer een aantal advertenties volgens AIDA 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nl-BE" sz="35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3500" dirty="0"/>
          </a:p>
          <a:p>
            <a:pPr marL="719138" lvl="1" indent="0">
              <a:buNone/>
            </a:pP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nl-BE" noProof="0" smtClean="0"/>
              <a:t>9</a:t>
            </a:fld>
            <a:endParaRPr lang="nl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noProof="0"/>
              <a:t>HRM - Hoofdstuk 3: Rekrutering &amp; Employer Branding - AJ 2020 2021 - Prof. dr. Bart Wille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9316715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Universiteit Gent">
      <a:dk1>
        <a:sysClr val="windowText" lastClr="000000"/>
      </a:dk1>
      <a:lt1>
        <a:sysClr val="window" lastClr="FFFFFF"/>
      </a:lt1>
      <a:dk2>
        <a:srgbClr val="1E64C8"/>
      </a:dk2>
      <a:lt2>
        <a:srgbClr val="FFD200"/>
      </a:lt2>
      <a:accent1>
        <a:srgbClr val="1E64C8"/>
      </a:accent1>
      <a:accent2>
        <a:srgbClr val="FFD2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versiteit G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0">
          <a:solidFill>
            <a:srgbClr val="1E64C8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>
          <a:headEnd type="triangle" w="lg" len="lg"/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20000"/>
          </a:lnSpc>
          <a:defRPr sz="25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-NL-Corporate_1_0_12.potx" id="{7B7AD283-F127-47E9-B631-C6240DD2F4D8}" vid="{D6A74DA3-514C-45CC-8A87-78B48D3D9F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4B323ABA3FA40887644802E7BFCBE" ma:contentTypeVersion="9" ma:contentTypeDescription="Een nieuw document maken." ma:contentTypeScope="" ma:versionID="720c3cb9b9d3afe1512de11261d1c6d4">
  <xsd:schema xmlns:xsd="http://www.w3.org/2001/XMLSchema" xmlns:xs="http://www.w3.org/2001/XMLSchema" xmlns:p="http://schemas.microsoft.com/office/2006/metadata/properties" xmlns:ns3="ff6fe531-25f2-4832-8eb4-8bea652e53d5" xmlns:ns4="87ea19fe-92cf-40d4-b3a4-5fa5ccec7b72" targetNamespace="http://schemas.microsoft.com/office/2006/metadata/properties" ma:root="true" ma:fieldsID="3f4c925f7744dc462f888a8de5f92fe0" ns3:_="" ns4:_="">
    <xsd:import namespace="ff6fe531-25f2-4832-8eb4-8bea652e53d5"/>
    <xsd:import namespace="87ea19fe-92cf-40d4-b3a4-5fa5ccec7b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6fe531-25f2-4832-8eb4-8bea652e53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a19fe-92cf-40d4-b3a4-5fa5ccec7b7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D78EDA-9406-49B8-AD09-1141E1AE70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AF6CB7-2A18-4264-AB21-4901BBA09C44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ff6fe531-25f2-4832-8eb4-8bea652e53d5"/>
    <ds:schemaRef ds:uri="http://schemas.openxmlformats.org/package/2006/metadata/core-properties"/>
    <ds:schemaRef ds:uri="87ea19fe-92cf-40d4-b3a4-5fa5ccec7b72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1120E9D-BBA2-440C-A62D-7C16AF246E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6fe531-25f2-4832-8eb4-8bea652e53d5"/>
    <ds:schemaRef ds:uri="87ea19fe-92cf-40d4-b3a4-5fa5ccec7b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8220</TotalTime>
  <Words>1039</Words>
  <Application>Microsoft Office PowerPoint</Application>
  <PresentationFormat>Aangepast</PresentationFormat>
  <Paragraphs>188</Paragraphs>
  <Slides>19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Wingdings</vt:lpstr>
      <vt:lpstr>Kantoorthema</vt:lpstr>
      <vt:lpstr>Hoofdstuk 3: Rekrutering &amp; Branding</vt:lpstr>
      <vt:lpstr>rekrutering: relevantie</vt:lpstr>
      <vt:lpstr>Rekrutering vs. selectie</vt:lpstr>
      <vt:lpstr>aantrekking of niet? Theoretische mechanismen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‘klassieke rekrutering’: things to think about</vt:lpstr>
      <vt:lpstr>employer branding</vt:lpstr>
      <vt:lpstr>employer branding</vt:lpstr>
      <vt:lpstr>employer branding</vt:lpstr>
      <vt:lpstr>employer branding</vt:lpstr>
      <vt:lpstr>employer branding</vt:lpstr>
      <vt:lpstr>employer branding</vt:lpstr>
    </vt:vector>
  </TitlesOfParts>
  <Company>UGent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Universiteit Gent</dc:creator>
  <cp:lastModifiedBy>Sofie Dupré</cp:lastModifiedBy>
  <cp:revision>867</cp:revision>
  <dcterms:created xsi:type="dcterms:W3CDTF">2016-09-22T14:19:49Z</dcterms:created>
  <dcterms:modified xsi:type="dcterms:W3CDTF">2021-06-10T12:40:05Z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censed to">
    <vt:lpwstr>Ghent University</vt:lpwstr>
  </property>
  <property fmtid="{D5CDD505-2E9C-101B-9397-08002B2CF9AE}" pid="3" name="Version">
    <vt:lpwstr>1.0</vt:lpwstr>
  </property>
  <property fmtid="{D5CDD505-2E9C-101B-9397-08002B2CF9AE}" pid="4" name="Date">
    <vt:filetime>2016-09-19T22:00:00Z</vt:filetime>
  </property>
  <property fmtid="{D5CDD505-2E9C-101B-9397-08002B2CF9AE}" pid="5" name="Build">
    <vt:lpwstr>12</vt:lpwstr>
  </property>
  <property fmtid="{D5CDD505-2E9C-101B-9397-08002B2CF9AE}" pid="6" name="Cmt 1">
    <vt:lpwstr>create</vt:lpwstr>
  </property>
  <property fmtid="{D5CDD505-2E9C-101B-9397-08002B2CF9AE}" pid="7" name="Cmt 2">
    <vt:lpwstr>1st draft</vt:lpwstr>
  </property>
  <property fmtid="{D5CDD505-2E9C-101B-9397-08002B2CF9AE}" pid="8" name="Cmt 3">
    <vt:lpwstr>Corporate splitt off</vt:lpwstr>
  </property>
  <property fmtid="{D5CDD505-2E9C-101B-9397-08002B2CF9AE}" pid="9" name="Cmt 4">
    <vt:lpwstr>2nd draft</vt:lpwstr>
  </property>
  <property fmtid="{D5CDD505-2E9C-101B-9397-08002B2CF9AE}" pid="10" name="Cmt 4A">
    <vt:lpwstr>copy of UK version translated to NL</vt:lpwstr>
  </property>
  <property fmtid="{D5CDD505-2E9C-101B-9397-08002B2CF9AE}" pid="11" name="Cmt 5">
    <vt:lpwstr>set text box and shape defaults</vt:lpwstr>
  </property>
  <property fmtid="{D5CDD505-2E9C-101B-9397-08002B2CF9AE}" pid="12" name="Cmt 6">
    <vt:lpwstr>closing slide acc. to letter</vt:lpwstr>
  </property>
  <property fmtid="{D5CDD505-2E9C-101B-9397-08002B2CF9AE}" pid="13" name="Cmt 7">
    <vt:lpwstr>logo opening slide sharpened</vt:lpwstr>
  </property>
  <property fmtid="{D5CDD505-2E9C-101B-9397-08002B2CF9AE}" pid="14" name="Cmt 8">
    <vt:lpwstr>split variable and fixed data in contact data; lang to NL-BE</vt:lpwstr>
  </property>
  <property fmtid="{D5CDD505-2E9C-101B-9397-08002B2CF9AE}" pid="15" name="Cmt 9">
    <vt:lpwstr>comments 19-9-2016</vt:lpwstr>
  </property>
  <property fmtid="{D5CDD505-2E9C-101B-9397-08002B2CF9AE}" pid="16" name="Cmt 10">
    <vt:lpwstr>social media redesigned</vt:lpwstr>
  </property>
  <property fmtid="{D5CDD505-2E9C-101B-9397-08002B2CF9AE}" pid="17" name="Cmt 11">
    <vt:lpwstr>Title Slide renamed to TitleSlide</vt:lpwstr>
  </property>
  <property fmtid="{D5CDD505-2E9C-101B-9397-08002B2CF9AE}" pid="18" name="Cmt 12">
    <vt:lpwstr>Title and text size</vt:lpwstr>
  </property>
  <property fmtid="{D5CDD505-2E9C-101B-9397-08002B2CF9AE}" pid="19" name="ContentTypeId">
    <vt:lpwstr>0x0101008784B323ABA3FA40887644802E7BFCBE</vt:lpwstr>
  </property>
</Properties>
</file>